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10" r:id="rId5"/>
  </p:sldMasterIdLst>
  <p:notesMasterIdLst>
    <p:notesMasterId r:id="rId20"/>
  </p:notesMasterIdLst>
  <p:handoutMasterIdLst>
    <p:handoutMasterId r:id="rId21"/>
  </p:handoutMasterIdLst>
  <p:sldIdLst>
    <p:sldId id="2076138355" r:id="rId6"/>
    <p:sldId id="2076138309" r:id="rId7"/>
    <p:sldId id="2142532782" r:id="rId8"/>
    <p:sldId id="2145706774" r:id="rId9"/>
    <p:sldId id="257" r:id="rId10"/>
    <p:sldId id="2142532798" r:id="rId11"/>
    <p:sldId id="2076138315" r:id="rId12"/>
    <p:sldId id="2076138318" r:id="rId13"/>
    <p:sldId id="2076138320" r:id="rId14"/>
    <p:sldId id="2145706788" r:id="rId15"/>
    <p:sldId id="2145706789" r:id="rId16"/>
    <p:sldId id="2145706760" r:id="rId17"/>
    <p:sldId id="2145706786" r:id="rId18"/>
    <p:sldId id="2145706771"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78AB01-83B6-17E3-EC7D-4A0918D66639}" name="Paul Wilcox" initials="PW" userId="Paul Wilcox" providerId="None"/>
  <p188:author id="{72AA998B-A8F9-733B-99C9-CAD52C5FC31A}" name="Theresa Skora" initials="TS" userId="S::theresa@diamondsolutionsgroup.com::41717d20-c6ad-4695-8ce0-295ec72ef1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ADAD"/>
    <a:srgbClr val="C1C1C1"/>
    <a:srgbClr val="243A5E"/>
    <a:srgbClr val="D9D9D9"/>
    <a:srgbClr val="D1D2D3"/>
    <a:srgbClr val="D6D7D8"/>
    <a:srgbClr val="2F2F2F"/>
    <a:srgbClr val="FFFFF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533" autoAdjust="0"/>
  </p:normalViewPr>
  <p:slideViewPr>
    <p:cSldViewPr snapToGrid="0">
      <p:cViewPr>
        <p:scale>
          <a:sx n="50" d="100"/>
          <a:sy n="50" d="100"/>
        </p:scale>
        <p:origin x="1476" y="-234"/>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11/8/2022 5:07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11/8/2022 5:07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762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0009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1889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11/8/2022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8558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7:03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1889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kern="1200" dirty="0">
              <a:effectLst/>
              <a:ea typeface="+mn-ea"/>
              <a:cs typeface="+mn-cs"/>
            </a:endParaRPr>
          </a:p>
          <a:p>
            <a:endParaRPr lang="en-GB" kern="1200" dirty="0">
              <a:effectLst/>
              <a:ea typeface="+mn-ea"/>
              <a:cs typeface="+mn-cs"/>
            </a:endParaRPr>
          </a:p>
          <a:p>
            <a:endParaRPr lang="en-GB" sz="90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7:15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6793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C206D-75CC-904B-80D3-E67E7E50E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922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endParaRPr lang="en-US" sz="850" dirty="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5:34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1115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45357E-B5A3-4431-8E3D-33FEA4617961}" type="slidenum">
              <a:rPr lang="en-GB" smtClean="0"/>
              <a:t>5</a:t>
            </a:fld>
            <a:endParaRPr lang="en-GB"/>
          </a:p>
        </p:txBody>
      </p:sp>
    </p:spTree>
    <p:extLst>
      <p:ext uri="{BB962C8B-B14F-4D97-AF65-F5344CB8AC3E}">
        <p14:creationId xmlns:p14="http://schemas.microsoft.com/office/powerpoint/2010/main" val="2000778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976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7797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162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11/8/2022 6:36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66265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C8612C4-AF67-4B7D-866D-00D5DF089077}"/>
              </a:ext>
            </a:extLst>
          </p:cNvPr>
          <p:cNvGrpSpPr/>
          <p:nvPr userDrawn="1"/>
        </p:nvGrpSpPr>
        <p:grpSpPr>
          <a:xfrm>
            <a:off x="3887837" y="-14787"/>
            <a:ext cx="10171064" cy="6890110"/>
            <a:chOff x="3748137" y="-14787"/>
            <a:chExt cx="10171064" cy="6890110"/>
          </a:xfrm>
        </p:grpSpPr>
        <p:grpSp>
          <p:nvGrpSpPr>
            <p:cNvPr id="47" name="Group 46">
              <a:extLst>
                <a:ext uri="{FF2B5EF4-FFF2-40B4-BE49-F238E27FC236}">
                  <a16:creationId xmlns:a16="http://schemas.microsoft.com/office/drawing/2014/main" id="{E3434AD6-410E-4262-95A5-C7EEEACAF91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3" name="Group 52">
                <a:extLst>
                  <a:ext uri="{FF2B5EF4-FFF2-40B4-BE49-F238E27FC236}">
                    <a16:creationId xmlns:a16="http://schemas.microsoft.com/office/drawing/2014/main" id="{FC141C35-F52B-4547-A411-E566D830868C}"/>
                  </a:ext>
                </a:extLst>
              </p:cNvPr>
              <p:cNvGrpSpPr/>
              <p:nvPr userDrawn="1"/>
            </p:nvGrpSpPr>
            <p:grpSpPr>
              <a:xfrm>
                <a:off x="4357737" y="1238864"/>
                <a:ext cx="9232014" cy="5764278"/>
                <a:chOff x="4241623" y="1093722"/>
                <a:chExt cx="9232014" cy="5764278"/>
              </a:xfrm>
              <a:grpFill/>
            </p:grpSpPr>
            <p:grpSp>
              <p:nvGrpSpPr>
                <p:cNvPr id="55" name="Group 54">
                  <a:extLst>
                    <a:ext uri="{FF2B5EF4-FFF2-40B4-BE49-F238E27FC236}">
                      <a16:creationId xmlns:a16="http://schemas.microsoft.com/office/drawing/2014/main" id="{FA4D946A-CA35-43C9-B2BF-8142BCFE3BC4}"/>
                    </a:ext>
                  </a:extLst>
                </p:cNvPr>
                <p:cNvGrpSpPr/>
                <p:nvPr userDrawn="1"/>
              </p:nvGrpSpPr>
              <p:grpSpPr>
                <a:xfrm>
                  <a:off x="4241623" y="1093722"/>
                  <a:ext cx="9232014" cy="5737651"/>
                  <a:chOff x="2797707" y="-1512634"/>
                  <a:chExt cx="10277880" cy="6387651"/>
                </a:xfrm>
                <a:grpFill/>
              </p:grpSpPr>
              <p:sp>
                <p:nvSpPr>
                  <p:cNvPr id="61" name="Hexagon 60">
                    <a:extLst>
                      <a:ext uri="{FF2B5EF4-FFF2-40B4-BE49-F238E27FC236}">
                        <a16:creationId xmlns:a16="http://schemas.microsoft.com/office/drawing/2014/main" id="{B8F856B9-25D4-405A-BF1C-431C08B8846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A7335C5D-C73E-4E07-B194-B5B7641637A2}"/>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A577E267-A550-4EED-BE6D-419F2BC6309F}"/>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1D062C06-2458-4147-98FA-B34FBC2EF8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F06C7816-D152-4934-B58A-99CA60CA18C6}"/>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FC7F3264-EB21-4877-8566-B49D1100BD61}"/>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12986E0C-9102-4FC9-81AE-47C69AB46D1C}"/>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2D4AAC3F-A32F-40D0-B9BB-8640147BE86A}"/>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Hexagon 55">
                  <a:extLst>
                    <a:ext uri="{FF2B5EF4-FFF2-40B4-BE49-F238E27FC236}">
                      <a16:creationId xmlns:a16="http://schemas.microsoft.com/office/drawing/2014/main" id="{AA208C7E-0A9E-41E2-9804-B9EDBD044231}"/>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FD62D727-D687-470E-8588-C3FEB83DF743}"/>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E736A276-8189-4243-8D03-293C0B44F22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E6E976CC-0B16-4730-A5F2-85D66737F37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4A0F1DF-C2BD-482A-ABD3-365AF8DBE33E}"/>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Hexagon 53">
                <a:extLst>
                  <a:ext uri="{FF2B5EF4-FFF2-40B4-BE49-F238E27FC236}">
                    <a16:creationId xmlns:a16="http://schemas.microsoft.com/office/drawing/2014/main" id="{0EC7ABBF-7824-4B08-B143-F83847CAA2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Hexagon 47">
              <a:extLst>
                <a:ext uri="{FF2B5EF4-FFF2-40B4-BE49-F238E27FC236}">
                  <a16:creationId xmlns:a16="http://schemas.microsoft.com/office/drawing/2014/main" id="{7FBBC37C-E1F3-4B73-A7F6-38893A749471}"/>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E01C4B81-C2C3-4989-BCE2-69032C29ADC4}"/>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D86621BE-1F88-4A9E-9480-EDC10B53B6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8918851" y="5301631"/>
              <a:ext cx="1173008" cy="1050131"/>
            </a:xfrm>
            <a:prstGeom prst="hexagon">
              <a:avLst/>
            </a:prstGeom>
            <a:ln w="38100">
              <a:solidFill>
                <a:srgbClr val="50E6FF"/>
              </a:solidFill>
            </a:ln>
          </p:spPr>
        </p:pic>
      </p:grpSp>
      <p:sp>
        <p:nvSpPr>
          <p:cNvPr id="9" name="Title 1"/>
          <p:cNvSpPr>
            <a:spLocks noGrp="1"/>
          </p:cNvSpPr>
          <p:nvPr>
            <p:ph type="title" hasCustomPrompt="1"/>
          </p:nvPr>
        </p:nvSpPr>
        <p:spPr>
          <a:xfrm>
            <a:off x="584200" y="2425780"/>
            <a:ext cx="6054725"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0121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Session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9" name="Hexagon 68">
            <a:extLst>
              <a:ext uri="{FF2B5EF4-FFF2-40B4-BE49-F238E27FC236}">
                <a16:creationId xmlns:a16="http://schemas.microsoft.com/office/drawing/2014/main" id="{6749FF54-D8D6-41B8-8533-64CBED07FF2B}"/>
              </a:ext>
            </a:extLst>
          </p:cNvPr>
          <p:cNvSpPr/>
          <p:nvPr userDrawn="1"/>
        </p:nvSpPr>
        <p:spPr bwMode="auto">
          <a:xfrm>
            <a:off x="3893674" y="527482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5757431-5828-49FB-AA74-EB7D798EED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868507" y="1093998"/>
            <a:ext cx="2402494" cy="2068172"/>
          </a:xfrm>
          <a:prstGeom prst="hexagon">
            <a:avLst/>
          </a:prstGeom>
          <a:ln w="38100">
            <a:solidFill>
              <a:srgbClr val="50E6FF"/>
            </a:solidFill>
          </a:ln>
        </p:spPr>
      </p:pic>
      <p:pic>
        <p:nvPicPr>
          <p:cNvPr id="12" name="Picture 11">
            <a:extLst>
              <a:ext uri="{FF2B5EF4-FFF2-40B4-BE49-F238E27FC236}">
                <a16:creationId xmlns:a16="http://schemas.microsoft.com/office/drawing/2014/main" id="{B01E1208-E812-46E4-ADDD-08768309474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5866550" y="4190677"/>
            <a:ext cx="1150872" cy="1028724"/>
          </a:xfrm>
          <a:prstGeom prst="hexagon">
            <a:avLst/>
          </a:prstGeom>
          <a:ln w="38100">
            <a:solidFill>
              <a:srgbClr val="50E6FF"/>
            </a:solidFill>
          </a:ln>
        </p:spPr>
      </p:pic>
      <p:sp>
        <p:nvSpPr>
          <p:cNvPr id="3" name="Text Placeholder 2">
            <a:extLst>
              <a:ext uri="{FF2B5EF4-FFF2-40B4-BE49-F238E27FC236}">
                <a16:creationId xmlns:a16="http://schemas.microsoft.com/office/drawing/2014/main" id="{BEA41C05-49AD-0D40-AE47-4B34E587D25A}"/>
              </a:ext>
            </a:extLst>
          </p:cNvPr>
          <p:cNvSpPr>
            <a:spLocks noGrp="1"/>
          </p:cNvSpPr>
          <p:nvPr>
            <p:ph type="body" sz="quarter" idx="14" hasCustomPrompt="1"/>
          </p:nvPr>
        </p:nvSpPr>
        <p:spPr>
          <a:xfrm>
            <a:off x="584200" y="4784638"/>
            <a:ext cx="3353179" cy="246301"/>
          </a:xfrm>
        </p:spPr>
        <p:txBody>
          <a:bodyPr/>
          <a:lstStyle>
            <a:lvl1pPr marL="0" indent="0">
              <a:buFont typeface="Arial" panose="020B0604020202020204" pitchFamily="34" charset="0"/>
              <a:buNone/>
              <a:defRPr sz="1600"/>
            </a:lvl1pPr>
          </a:lstStyle>
          <a:p>
            <a:pPr lvl="0"/>
            <a:r>
              <a:rPr lang="en-US"/>
              <a:t>Speaker name and date here</a:t>
            </a:r>
          </a:p>
        </p:txBody>
      </p:sp>
    </p:spTree>
    <p:extLst>
      <p:ext uri="{BB962C8B-B14F-4D97-AF65-F5344CB8AC3E}">
        <p14:creationId xmlns:p14="http://schemas.microsoft.com/office/powerpoint/2010/main" val="2491949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39BE2C-45C1-4653-88A2-50687901960D}"/>
              </a:ext>
            </a:extLst>
          </p:cNvPr>
          <p:cNvGrpSpPr/>
          <p:nvPr userDrawn="1"/>
        </p:nvGrpSpPr>
        <p:grpSpPr>
          <a:xfrm>
            <a:off x="3887837" y="-14787"/>
            <a:ext cx="10171064" cy="6890110"/>
            <a:chOff x="3748137" y="-14787"/>
            <a:chExt cx="10171064" cy="6890110"/>
          </a:xfrm>
          <a:solidFill>
            <a:schemeClr val="tx2">
              <a:alpha val="5000"/>
            </a:schemeClr>
          </a:solidFill>
        </p:grpSpPr>
        <p:grpSp>
          <p:nvGrpSpPr>
            <p:cNvPr id="10" name="Group 9">
              <a:extLst>
                <a:ext uri="{FF2B5EF4-FFF2-40B4-BE49-F238E27FC236}">
                  <a16:creationId xmlns:a16="http://schemas.microsoft.com/office/drawing/2014/main" id="{A66C7CBB-F597-4596-A9E3-B66B43C682F6}"/>
                </a:ext>
              </a:extLst>
            </p:cNvPr>
            <p:cNvGrpSpPr/>
            <p:nvPr userDrawn="1"/>
          </p:nvGrpSpPr>
          <p:grpSpPr>
            <a:xfrm>
              <a:off x="3748137" y="-14787"/>
              <a:ext cx="10171064" cy="6890110"/>
              <a:chOff x="4357737" y="749165"/>
              <a:chExt cx="9232014" cy="6253977"/>
            </a:xfrm>
            <a:grpFill/>
          </p:grpSpPr>
          <p:grpSp>
            <p:nvGrpSpPr>
              <p:cNvPr id="16" name="Group 15">
                <a:extLst>
                  <a:ext uri="{FF2B5EF4-FFF2-40B4-BE49-F238E27FC236}">
                    <a16:creationId xmlns:a16="http://schemas.microsoft.com/office/drawing/2014/main" id="{C74BE0B7-47A2-4E69-8E05-534E298162B5}"/>
                  </a:ext>
                </a:extLst>
              </p:cNvPr>
              <p:cNvGrpSpPr/>
              <p:nvPr userDrawn="1"/>
            </p:nvGrpSpPr>
            <p:grpSpPr>
              <a:xfrm>
                <a:off x="4357737" y="1238864"/>
                <a:ext cx="9232014" cy="5764278"/>
                <a:chOff x="4241623" y="1093722"/>
                <a:chExt cx="9232014" cy="5764278"/>
              </a:xfrm>
              <a:grpFill/>
            </p:grpSpPr>
            <p:grpSp>
              <p:nvGrpSpPr>
                <p:cNvPr id="18" name="Group 17">
                  <a:extLst>
                    <a:ext uri="{FF2B5EF4-FFF2-40B4-BE49-F238E27FC236}">
                      <a16:creationId xmlns:a16="http://schemas.microsoft.com/office/drawing/2014/main" id="{A87F2925-F2CE-4328-9607-C94DFB9BD540}"/>
                    </a:ext>
                  </a:extLst>
                </p:cNvPr>
                <p:cNvGrpSpPr/>
                <p:nvPr userDrawn="1"/>
              </p:nvGrpSpPr>
              <p:grpSpPr>
                <a:xfrm>
                  <a:off x="4241623" y="1093722"/>
                  <a:ext cx="9232014" cy="5737651"/>
                  <a:chOff x="2797707" y="-1512634"/>
                  <a:chExt cx="10277880" cy="6387651"/>
                </a:xfrm>
                <a:grpFill/>
              </p:grpSpPr>
              <p:sp>
                <p:nvSpPr>
                  <p:cNvPr id="24" name="Hexagon 23">
                    <a:extLst>
                      <a:ext uri="{FF2B5EF4-FFF2-40B4-BE49-F238E27FC236}">
                        <a16:creationId xmlns:a16="http://schemas.microsoft.com/office/drawing/2014/main" id="{EC5F75E7-C0F7-4909-956F-E41800EBAC81}"/>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E80151CD-D827-4FC2-92F7-DE87285749D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B872A832-2F0C-4ACC-95AC-AC44F7516681}"/>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4E8B0055-6E32-489C-AA4D-4CD6E7C847AA}"/>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EF6A7217-7031-4F76-9013-79649DC358B2}"/>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CF288CD6-9D88-42B4-BC71-9EBB1B81D27E}"/>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E9DEEBF1-86E5-4035-A517-B1EF5D9A7691}"/>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07BA626-A63E-4B5D-B932-FE3D1B2549B8}"/>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Hexagon 18">
                  <a:extLst>
                    <a:ext uri="{FF2B5EF4-FFF2-40B4-BE49-F238E27FC236}">
                      <a16:creationId xmlns:a16="http://schemas.microsoft.com/office/drawing/2014/main" id="{42B4F301-C46F-458F-B79B-1ED90123FD25}"/>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DDF25239-3CE7-4565-B0CB-C187D500D1CF}"/>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C970F076-7ADC-4863-B231-10460E0A1EE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D7835836-66A1-43ED-BBBB-9F0879408073}"/>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5ED5A4B3-6000-451A-B582-152B8A8A7485}"/>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Hexagon 16">
                <a:extLst>
                  <a:ext uri="{FF2B5EF4-FFF2-40B4-BE49-F238E27FC236}">
                    <a16:creationId xmlns:a16="http://schemas.microsoft.com/office/drawing/2014/main" id="{4FDEFFF3-0772-4DAB-A039-0A5F73FFE03D}"/>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03D47CD-E398-41DC-A5D8-5BA40F3FBCDA}"/>
                </a:ext>
              </a:extLst>
            </p:cNvPr>
            <p:cNvSpPr/>
            <p:nvPr userDrawn="1"/>
          </p:nvSpPr>
          <p:spPr bwMode="auto">
            <a:xfrm>
              <a:off x="8940942" y="3723909"/>
              <a:ext cx="2420305" cy="2086470"/>
            </a:xfrm>
            <a:prstGeom prst="hexagon">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86012"/>
            <a:ext cx="7253288" cy="307777"/>
          </a:xfrm>
        </p:spPr>
        <p:txBody>
          <a:bodyPr anchor="t"/>
          <a:lstStyle>
            <a:lvl1pPr marL="0" indent="0">
              <a:spcAft>
                <a:spcPts val="600"/>
              </a:spcAft>
              <a:buFont typeface="Wingdings" panose="05000000000000000000" pitchFamily="2" charset="2"/>
              <a:buNone/>
              <a:defRPr sz="20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41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61988" indent="0">
              <a:buNone/>
              <a:defRPr sz="1400">
                <a:solidFill>
                  <a:schemeClr val="bg1"/>
                </a:solidFill>
              </a:defRPr>
            </a:lvl4pPr>
            <a:lvl5pPr marL="855663"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207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6087B6-5E9B-B4D9-87FB-DBACFF6C4E49}"/>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1461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No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004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graphicFrame>
        <p:nvGraphicFramePr>
          <p:cNvPr id="2" name="Table 593">
            <a:extLst>
              <a:ext uri="{FF2B5EF4-FFF2-40B4-BE49-F238E27FC236}">
                <a16:creationId xmlns:a16="http://schemas.microsoft.com/office/drawing/2014/main" id="{82BC032D-94F0-6981-77AD-C9853EE0CFC7}"/>
              </a:ext>
            </a:extLst>
          </p:cNvPr>
          <p:cNvGraphicFramePr>
            <a:graphicFrameLocks noGrp="1"/>
          </p:cNvGraphicFramePr>
          <p:nvPr userDrawn="1">
            <p:extLst>
              <p:ext uri="{D42A27DB-BD31-4B8C-83A1-F6EECF244321}">
                <p14:modId xmlns:p14="http://schemas.microsoft.com/office/powerpoint/2010/main" val="536865692"/>
              </p:ext>
            </p:extLst>
          </p:nvPr>
        </p:nvGraphicFramePr>
        <p:xfrm>
          <a:off x="418306" y="928651"/>
          <a:ext cx="11353210" cy="5458416"/>
        </p:xfrm>
        <a:graphic>
          <a:graphicData uri="http://schemas.openxmlformats.org/drawingml/2006/table">
            <a:tbl>
              <a:tblPr firstRow="1" bandRow="1">
                <a:tableStyleId>{5C22544A-7EE6-4342-B048-85BDC9FD1C3A}</a:tableStyleId>
              </a:tblPr>
              <a:tblGrid>
                <a:gridCol w="1032110">
                  <a:extLst>
                    <a:ext uri="{9D8B030D-6E8A-4147-A177-3AD203B41FA5}">
                      <a16:colId xmlns:a16="http://schemas.microsoft.com/office/drawing/2014/main" val="1240291520"/>
                    </a:ext>
                  </a:extLst>
                </a:gridCol>
                <a:gridCol w="1032110">
                  <a:extLst>
                    <a:ext uri="{9D8B030D-6E8A-4147-A177-3AD203B41FA5}">
                      <a16:colId xmlns:a16="http://schemas.microsoft.com/office/drawing/2014/main" val="2145599407"/>
                    </a:ext>
                  </a:extLst>
                </a:gridCol>
                <a:gridCol w="1032110">
                  <a:extLst>
                    <a:ext uri="{9D8B030D-6E8A-4147-A177-3AD203B41FA5}">
                      <a16:colId xmlns:a16="http://schemas.microsoft.com/office/drawing/2014/main" val="4273916332"/>
                    </a:ext>
                  </a:extLst>
                </a:gridCol>
                <a:gridCol w="1032110">
                  <a:extLst>
                    <a:ext uri="{9D8B030D-6E8A-4147-A177-3AD203B41FA5}">
                      <a16:colId xmlns:a16="http://schemas.microsoft.com/office/drawing/2014/main" val="3766744377"/>
                    </a:ext>
                  </a:extLst>
                </a:gridCol>
                <a:gridCol w="1032110">
                  <a:extLst>
                    <a:ext uri="{9D8B030D-6E8A-4147-A177-3AD203B41FA5}">
                      <a16:colId xmlns:a16="http://schemas.microsoft.com/office/drawing/2014/main" val="3881642154"/>
                    </a:ext>
                  </a:extLst>
                </a:gridCol>
                <a:gridCol w="1032110">
                  <a:extLst>
                    <a:ext uri="{9D8B030D-6E8A-4147-A177-3AD203B41FA5}">
                      <a16:colId xmlns:a16="http://schemas.microsoft.com/office/drawing/2014/main" val="1377081161"/>
                    </a:ext>
                  </a:extLst>
                </a:gridCol>
                <a:gridCol w="1032110">
                  <a:extLst>
                    <a:ext uri="{9D8B030D-6E8A-4147-A177-3AD203B41FA5}">
                      <a16:colId xmlns:a16="http://schemas.microsoft.com/office/drawing/2014/main" val="1027267893"/>
                    </a:ext>
                  </a:extLst>
                </a:gridCol>
                <a:gridCol w="1032110">
                  <a:extLst>
                    <a:ext uri="{9D8B030D-6E8A-4147-A177-3AD203B41FA5}">
                      <a16:colId xmlns:a16="http://schemas.microsoft.com/office/drawing/2014/main" val="3830008163"/>
                    </a:ext>
                  </a:extLst>
                </a:gridCol>
                <a:gridCol w="1032110">
                  <a:extLst>
                    <a:ext uri="{9D8B030D-6E8A-4147-A177-3AD203B41FA5}">
                      <a16:colId xmlns:a16="http://schemas.microsoft.com/office/drawing/2014/main" val="477464957"/>
                    </a:ext>
                  </a:extLst>
                </a:gridCol>
                <a:gridCol w="1032110">
                  <a:extLst>
                    <a:ext uri="{9D8B030D-6E8A-4147-A177-3AD203B41FA5}">
                      <a16:colId xmlns:a16="http://schemas.microsoft.com/office/drawing/2014/main" val="2232093737"/>
                    </a:ext>
                  </a:extLst>
                </a:gridCol>
                <a:gridCol w="1032110">
                  <a:extLst>
                    <a:ext uri="{9D8B030D-6E8A-4147-A177-3AD203B41FA5}">
                      <a16:colId xmlns:a16="http://schemas.microsoft.com/office/drawing/2014/main" val="1346777892"/>
                    </a:ext>
                  </a:extLst>
                </a:gridCol>
              </a:tblGrid>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18165361"/>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30707762"/>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39610812"/>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00538221"/>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65739540"/>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33175009"/>
                  </a:ext>
                </a:extLst>
              </a:tr>
            </a:tbl>
          </a:graphicData>
        </a:graphic>
      </p:graphicFrame>
      <p:sp>
        <p:nvSpPr>
          <p:cNvPr id="3" name="Title 2">
            <a:extLst>
              <a:ext uri="{FF2B5EF4-FFF2-40B4-BE49-F238E27FC236}">
                <a16:creationId xmlns:a16="http://schemas.microsoft.com/office/drawing/2014/main" id="{0336575C-8A50-5339-DF94-1E02C3EA0F1F}"/>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3056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grpSp>
        <p:nvGrpSpPr>
          <p:cNvPr id="27" name="Group 26">
            <a:extLst>
              <a:ext uri="{FF2B5EF4-FFF2-40B4-BE49-F238E27FC236}">
                <a16:creationId xmlns:a16="http://schemas.microsoft.com/office/drawing/2014/main" id="{B185C51E-D725-46F7-AF27-37E7286E7CD0}"/>
              </a:ext>
            </a:extLst>
          </p:cNvPr>
          <p:cNvGrpSpPr/>
          <p:nvPr userDrawn="1"/>
        </p:nvGrpSpPr>
        <p:grpSpPr>
          <a:xfrm>
            <a:off x="3887837" y="-14787"/>
            <a:ext cx="10171064" cy="6890110"/>
            <a:chOff x="3748137" y="-14787"/>
            <a:chExt cx="10171064" cy="6890110"/>
          </a:xfrm>
        </p:grpSpPr>
        <p:grpSp>
          <p:nvGrpSpPr>
            <p:cNvPr id="51" name="Group 50">
              <a:extLst>
                <a:ext uri="{FF2B5EF4-FFF2-40B4-BE49-F238E27FC236}">
                  <a16:creationId xmlns:a16="http://schemas.microsoft.com/office/drawing/2014/main" id="{42877E41-279F-43AC-8715-4064CC4D9B96}"/>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6" name="Group 55">
                <a:extLst>
                  <a:ext uri="{FF2B5EF4-FFF2-40B4-BE49-F238E27FC236}">
                    <a16:creationId xmlns:a16="http://schemas.microsoft.com/office/drawing/2014/main" id="{2C72BC83-ABB8-404A-B430-BD789EC7CFFE}"/>
                  </a:ext>
                </a:extLst>
              </p:cNvPr>
              <p:cNvGrpSpPr/>
              <p:nvPr userDrawn="1"/>
            </p:nvGrpSpPr>
            <p:grpSpPr>
              <a:xfrm>
                <a:off x="4357737" y="1238864"/>
                <a:ext cx="9232014" cy="5764278"/>
                <a:chOff x="4241623" y="1093722"/>
                <a:chExt cx="9232014" cy="5764278"/>
              </a:xfrm>
              <a:grpFill/>
            </p:grpSpPr>
            <p:grpSp>
              <p:nvGrpSpPr>
                <p:cNvPr id="58" name="Group 57">
                  <a:extLst>
                    <a:ext uri="{FF2B5EF4-FFF2-40B4-BE49-F238E27FC236}">
                      <a16:creationId xmlns:a16="http://schemas.microsoft.com/office/drawing/2014/main" id="{5F51BB10-C259-46AE-88A9-37F07367BF0F}"/>
                    </a:ext>
                  </a:extLst>
                </p:cNvPr>
                <p:cNvGrpSpPr/>
                <p:nvPr userDrawn="1"/>
              </p:nvGrpSpPr>
              <p:grpSpPr>
                <a:xfrm>
                  <a:off x="4241623" y="1093722"/>
                  <a:ext cx="9232014" cy="5737651"/>
                  <a:chOff x="2797707" y="-1512634"/>
                  <a:chExt cx="10277880" cy="6387651"/>
                </a:xfrm>
                <a:grpFill/>
              </p:grpSpPr>
              <p:sp>
                <p:nvSpPr>
                  <p:cNvPr id="64" name="Hexagon 63">
                    <a:extLst>
                      <a:ext uri="{FF2B5EF4-FFF2-40B4-BE49-F238E27FC236}">
                        <a16:creationId xmlns:a16="http://schemas.microsoft.com/office/drawing/2014/main" id="{CA0E1201-3DAA-4CB4-9687-5BD29DD68E84}"/>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88FE976F-2C9D-446A-80D4-A6B693F4FB00}"/>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1DE8A0FB-8C5A-433E-842D-FDD788C01B37}"/>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CCE7ECC3-9B97-4874-AFEF-5C9CF31AE454}"/>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5B3912AD-66B3-41A2-8BB5-AD965C740128}"/>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48D0025D-19CE-45D2-A8F1-5A8523AFFC35}"/>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C04EEC7C-64D3-4717-82CD-4B1F0527596B}"/>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B1CA098-7414-4D10-BD2A-30D236E5D62C}"/>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Hexagon 58">
                  <a:extLst>
                    <a:ext uri="{FF2B5EF4-FFF2-40B4-BE49-F238E27FC236}">
                      <a16:creationId xmlns:a16="http://schemas.microsoft.com/office/drawing/2014/main" id="{29959180-B9DA-4117-99AF-355EFCD764F6}"/>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4219B892-DA4A-4B6D-B00F-4CFEC51A891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10863C7A-AAF4-42AB-B3BE-54ED254AAC1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222C278C-86EB-4AC2-B985-0BCEF081C32F}"/>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06B12437-6D57-4F7F-91F3-3E3F2CB7B17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DC58906B-A35F-483D-939C-9894500F2B05}"/>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Hexagon 51">
              <a:extLst>
                <a:ext uri="{FF2B5EF4-FFF2-40B4-BE49-F238E27FC236}">
                  <a16:creationId xmlns:a16="http://schemas.microsoft.com/office/drawing/2014/main" id="{BAFA8BD0-CC9B-4883-8A65-CF4ABB5D0202}"/>
                </a:ext>
              </a:extLst>
            </p:cNvPr>
            <p:cNvSpPr/>
            <p:nvPr userDrawn="1"/>
          </p:nvSpPr>
          <p:spPr bwMode="auto">
            <a:xfrm>
              <a:off x="8907693" y="5298244"/>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350FAD21-2ED5-4C93-B3B7-669759E34ADD}"/>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03264D0D-1194-4397-ACB0-9213DE58745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715245" y="4203810"/>
              <a:ext cx="1157305" cy="1009659"/>
            </a:xfrm>
            <a:prstGeom prst="hexagon">
              <a:avLst/>
            </a:prstGeom>
            <a:ln w="38100">
              <a:solidFill>
                <a:srgbClr val="50E6FF"/>
              </a:solidFill>
            </a:ln>
          </p:spPr>
        </p:pic>
      </p:grpSp>
      <p:pic>
        <p:nvPicPr>
          <p:cNvPr id="4" name="Picture 3">
            <a:extLst>
              <a:ext uri="{FF2B5EF4-FFF2-40B4-BE49-F238E27FC236}">
                <a16:creationId xmlns:a16="http://schemas.microsoft.com/office/drawing/2014/main" id="{D90CA7D1-B582-41DF-AEB1-D3EB4EE39647}"/>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883747" y="1101025"/>
            <a:ext cx="2384524" cy="2061699"/>
          </a:xfrm>
          <a:prstGeom prst="hexagon">
            <a:avLst/>
          </a:prstGeom>
          <a:ln w="38100">
            <a:solidFill>
              <a:srgbClr val="50E6FF"/>
            </a:solidFill>
          </a:ln>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grpSp>
        <p:nvGrpSpPr>
          <p:cNvPr id="4" name="Group 3">
            <a:extLst>
              <a:ext uri="{FF2B5EF4-FFF2-40B4-BE49-F238E27FC236}">
                <a16:creationId xmlns:a16="http://schemas.microsoft.com/office/drawing/2014/main" id="{FF061649-EDB3-4251-A4D2-1E7E0B8AA36D}"/>
              </a:ext>
            </a:extLst>
          </p:cNvPr>
          <p:cNvGrpSpPr/>
          <p:nvPr userDrawn="1"/>
        </p:nvGrpSpPr>
        <p:grpSpPr>
          <a:xfrm>
            <a:off x="3887837" y="-14787"/>
            <a:ext cx="10171064" cy="6890110"/>
            <a:chOff x="3748137" y="-14787"/>
            <a:chExt cx="10171064" cy="6890110"/>
          </a:xfrm>
        </p:grpSpPr>
        <p:grpSp>
          <p:nvGrpSpPr>
            <p:cNvPr id="6" name="Group 5">
              <a:extLst>
                <a:ext uri="{FF2B5EF4-FFF2-40B4-BE49-F238E27FC236}">
                  <a16:creationId xmlns:a16="http://schemas.microsoft.com/office/drawing/2014/main" id="{CDB4260A-339A-47D8-8AD4-26884332DBBA}"/>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6972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20DC5D02-606F-4442-9080-8695A2D6D202}"/>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4D04335-F614-4583-99D9-A43CBAA0345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923413" y="5320056"/>
              <a:ext cx="1157305" cy="1009659"/>
            </a:xfrm>
            <a:prstGeom prst="hexagon">
              <a:avLst/>
            </a:prstGeom>
            <a:ln w="38100">
              <a:solidFill>
                <a:srgbClr val="50E6FF"/>
              </a:solidFill>
            </a:ln>
          </p:spPr>
        </p:pic>
      </p:grpSp>
      <p:pic>
        <p:nvPicPr>
          <p:cNvPr id="27" name="Picture 26">
            <a:extLst>
              <a:ext uri="{FF2B5EF4-FFF2-40B4-BE49-F238E27FC236}">
                <a16:creationId xmlns:a16="http://schemas.microsoft.com/office/drawing/2014/main" id="{44F7E937-804A-43CC-8F4C-25A34F14C97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883748" y="1101025"/>
            <a:ext cx="2384524" cy="2061699"/>
          </a:xfrm>
          <a:prstGeom prst="hexagon">
            <a:avLst/>
          </a:prstGeom>
          <a:ln w="38100">
            <a:solidFill>
              <a:srgbClr val="50E6FF"/>
            </a:solidFill>
          </a:ln>
        </p:spPr>
      </p:pic>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2"/>
      </p:bgRef>
    </p:bg>
    <p:spTree>
      <p:nvGrpSpPr>
        <p:cNvPr id="1" name=""/>
        <p:cNvGrpSpPr/>
        <p:nvPr/>
      </p:nvGrpSpPr>
      <p:grpSpPr>
        <a:xfrm>
          <a:off x="0" y="0"/>
          <a:ext cx="0" cy="0"/>
          <a:chOff x="0" y="0"/>
          <a:chExt cx="0" cy="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B159A89-49AA-41B8-82DF-7A29DD7745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080642" y="3723909"/>
            <a:ext cx="2420305" cy="2086469"/>
          </a:xfrm>
          <a:prstGeom prst="hexagon">
            <a:avLst/>
          </a:prstGeom>
          <a:ln w="38100">
            <a:solidFill>
              <a:srgbClr val="50E6FF"/>
            </a:solidFill>
          </a:ln>
        </p:spPr>
      </p:pic>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C2B90B4E-0999-4735-83A0-FF3EEC258C8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9057233" y="3733580"/>
            <a:ext cx="2467122" cy="2086469"/>
          </a:xfrm>
          <a:prstGeom prst="hexagon">
            <a:avLst/>
          </a:prstGeom>
          <a:ln w="38100">
            <a:solidFill>
              <a:srgbClr val="50E6FF"/>
            </a:solidFill>
          </a:ln>
        </p:spPr>
      </p:pic>
      <p:pic>
        <p:nvPicPr>
          <p:cNvPr id="29" name="Picture 28">
            <a:extLst>
              <a:ext uri="{FF2B5EF4-FFF2-40B4-BE49-F238E27FC236}">
                <a16:creationId xmlns:a16="http://schemas.microsoft.com/office/drawing/2014/main" id="{DB1F111D-37F6-4246-B312-40ACBB659A0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36994" y="4199611"/>
            <a:ext cx="1193871" cy="1030450"/>
          </a:xfrm>
          <a:prstGeom prst="hexagon">
            <a:avLst/>
          </a:prstGeom>
          <a:ln w="38100">
            <a:solidFill>
              <a:srgbClr val="50E6FF"/>
            </a:solidFill>
          </a:ln>
        </p:spPr>
      </p:pic>
    </p:spTree>
    <p:extLst>
      <p:ext uri="{BB962C8B-B14F-4D97-AF65-F5344CB8AC3E}">
        <p14:creationId xmlns:p14="http://schemas.microsoft.com/office/powerpoint/2010/main" val="295552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178735E9-C12C-4830-8042-54791CE3D364}"/>
              </a:ext>
            </a:extLst>
          </p:cNvPr>
          <p:cNvGrpSpPr/>
          <p:nvPr userDrawn="1"/>
        </p:nvGrpSpPr>
        <p:grpSpPr>
          <a:xfrm>
            <a:off x="3887837" y="-14787"/>
            <a:ext cx="10171064" cy="6890110"/>
            <a:chOff x="3887837" y="-14787"/>
            <a:chExt cx="10171064" cy="689011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B69171B7-E534-42FC-8E1C-D9FB201AD0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841"/>
            <a:stretch/>
          </p:blipFill>
          <p:spPr>
            <a:xfrm>
              <a:off x="9087837" y="3746488"/>
              <a:ext cx="2449649" cy="2041309"/>
            </a:xfrm>
            <a:prstGeom prst="hexagon">
              <a:avLst/>
            </a:prstGeom>
            <a:ln w="38100">
              <a:solidFill>
                <a:srgbClr val="50E6FF"/>
              </a:solidFill>
            </a:ln>
          </p:spPr>
        </p:pic>
        <p:pic>
          <p:nvPicPr>
            <p:cNvPr id="33" name="Picture 32">
              <a:extLst>
                <a:ext uri="{FF2B5EF4-FFF2-40B4-BE49-F238E27FC236}">
                  <a16:creationId xmlns:a16="http://schemas.microsoft.com/office/drawing/2014/main" id="{546C8651-A4D0-4305-94A9-26DF9938DF1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36994" y="4199610"/>
              <a:ext cx="1197864" cy="1033272"/>
            </a:xfrm>
            <a:prstGeom prst="hexagon">
              <a:avLst/>
            </a:prstGeom>
            <a:ln w="38100">
              <a:solidFill>
                <a:srgbClr val="50E6FF"/>
              </a:solidFill>
            </a:ln>
          </p:spPr>
        </p:pic>
      </p:grpSp>
    </p:spTree>
    <p:extLst>
      <p:ext uri="{BB962C8B-B14F-4D97-AF65-F5344CB8AC3E}">
        <p14:creationId xmlns:p14="http://schemas.microsoft.com/office/powerpoint/2010/main" val="4188500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871720"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4871720" cy="1151084"/>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90E1680F-68E1-2462-F627-D421621D93E1}"/>
              </a:ext>
            </a:extLst>
          </p:cNvPr>
          <p:cNvSpPr>
            <a:spLocks noGrp="1"/>
          </p:cNvSpPr>
          <p:nvPr>
            <p:ph type="pic" sz="quarter" idx="12" hasCustomPrompt="1"/>
          </p:nvPr>
        </p:nvSpPr>
        <p:spPr bwMode="ltGray">
          <a:xfrm>
            <a:off x="6096000" y="0"/>
            <a:ext cx="6096000" cy="6858000"/>
          </a:xfrm>
          <a:blipFill>
            <a:blip r:embed="rId2"/>
            <a:stretch>
              <a:fillRect l="-4667" r="-7833"/>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6461761" y="457200"/>
            <a:ext cx="5147628" cy="553998"/>
          </a:xfrm>
        </p:spPr>
        <p:txBody>
          <a:body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EF97C2-23A0-1BD3-5010-99CA35DA1369}"/>
              </a:ext>
            </a:extLst>
          </p:cNvPr>
          <p:cNvSpPr>
            <a:spLocks noGrp="1"/>
          </p:cNvSpPr>
          <p:nvPr>
            <p:ph type="pic" sz="quarter" idx="12" hasCustomPrompt="1"/>
          </p:nvPr>
        </p:nvSpPr>
        <p:spPr bwMode="ltGray">
          <a:xfrm>
            <a:off x="0" y="0"/>
            <a:ext cx="6096000" cy="6858000"/>
          </a:xfrm>
          <a:blipFill>
            <a:blip r:embed="rId2"/>
            <a:stretch>
              <a:fillRect l="-4667" r="-7833"/>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 Placeholder 9">
            <a:extLst>
              <a:ext uri="{FF2B5EF4-FFF2-40B4-BE49-F238E27FC236}">
                <a16:creationId xmlns:a16="http://schemas.microsoft.com/office/drawing/2014/main" id="{DEEBDFBA-E4BC-9D4E-9EE7-73ADA4545B7B}"/>
              </a:ext>
            </a:extLst>
          </p:cNvPr>
          <p:cNvSpPr>
            <a:spLocks noGrp="1"/>
          </p:cNvSpPr>
          <p:nvPr>
            <p:ph type="body" sz="quarter" idx="13"/>
          </p:nvPr>
        </p:nvSpPr>
        <p:spPr>
          <a:xfrm>
            <a:off x="6461760" y="1436688"/>
            <a:ext cx="5147627" cy="1151084"/>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4112"/>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4057"/>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378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6035" y="2025650"/>
            <a:ext cx="3474720" cy="3474720"/>
          </a:xfrm>
          <a:prstGeom prst="roundRect">
            <a:avLst>
              <a:gd name="adj" fmla="val 3509"/>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4057"/>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4633"/>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538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500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4821"/>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0"/>
            <a:ext cx="9087758"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grpSp>
        <p:nvGrpSpPr>
          <p:cNvPr id="6" name="Group 5">
            <a:extLst>
              <a:ext uri="{FF2B5EF4-FFF2-40B4-BE49-F238E27FC236}">
                <a16:creationId xmlns:a16="http://schemas.microsoft.com/office/drawing/2014/main" id="{CA51D1C6-D01F-4C5F-BE0A-4BFDD6787461}"/>
              </a:ext>
            </a:extLst>
          </p:cNvPr>
          <p:cNvGrpSpPr/>
          <p:nvPr userDrawn="1"/>
        </p:nvGrpSpPr>
        <p:grpSpPr>
          <a:xfrm>
            <a:off x="6331154" y="1030241"/>
            <a:ext cx="6051228" cy="6860775"/>
            <a:chOff x="4357737" y="749165"/>
            <a:chExt cx="5492545" cy="6227350"/>
          </a:xfrm>
          <a:solidFill>
            <a:srgbClr val="FFFFFF">
              <a:alpha val="5000"/>
            </a:srgbClr>
          </a:solidFill>
        </p:grpSpPr>
        <p:grpSp>
          <p:nvGrpSpPr>
            <p:cNvPr id="15" name="Group 14">
              <a:extLst>
                <a:ext uri="{FF2B5EF4-FFF2-40B4-BE49-F238E27FC236}">
                  <a16:creationId xmlns:a16="http://schemas.microsoft.com/office/drawing/2014/main" id="{4263AAA9-4E13-45CB-A505-B35C1B0B58BC}"/>
                </a:ext>
              </a:extLst>
            </p:cNvPr>
            <p:cNvGrpSpPr/>
            <p:nvPr userDrawn="1"/>
          </p:nvGrpSpPr>
          <p:grpSpPr>
            <a:xfrm>
              <a:off x="4357737" y="2208105"/>
              <a:ext cx="5492545" cy="4768410"/>
              <a:chOff x="4241623" y="2062963"/>
              <a:chExt cx="5492545" cy="4768410"/>
            </a:xfrm>
            <a:grpFill/>
          </p:grpSpPr>
          <p:grpSp>
            <p:nvGrpSpPr>
              <p:cNvPr id="17" name="Group 16">
                <a:extLst>
                  <a:ext uri="{FF2B5EF4-FFF2-40B4-BE49-F238E27FC236}">
                    <a16:creationId xmlns:a16="http://schemas.microsoft.com/office/drawing/2014/main" id="{6DCF4313-EA2B-4BBB-848A-532A02324814}"/>
                  </a:ext>
                </a:extLst>
              </p:cNvPr>
              <p:cNvGrpSpPr/>
              <p:nvPr userDrawn="1"/>
            </p:nvGrpSpPr>
            <p:grpSpPr>
              <a:xfrm>
                <a:off x="4241623" y="2534767"/>
                <a:ext cx="4851938" cy="4296606"/>
                <a:chOff x="2797707" y="91662"/>
                <a:chExt cx="5401599" cy="4783355"/>
              </a:xfrm>
              <a:grpFill/>
            </p:grpSpPr>
            <p:sp>
              <p:nvSpPr>
                <p:cNvPr id="23" name="Hexagon 22">
                  <a:extLst>
                    <a:ext uri="{FF2B5EF4-FFF2-40B4-BE49-F238E27FC236}">
                      <a16:creationId xmlns:a16="http://schemas.microsoft.com/office/drawing/2014/main" id="{B406450D-DCF8-4A81-B374-7EB37742ADE7}"/>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88E4381-5503-4051-A9A8-14F62FACCF82}"/>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A084039A-FB42-4A58-BB91-80FB5D6794DD}"/>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2E9348E7-2113-4B27-B6F6-272775BC0B26}"/>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Hexagon 17">
                <a:extLst>
                  <a:ext uri="{FF2B5EF4-FFF2-40B4-BE49-F238E27FC236}">
                    <a16:creationId xmlns:a16="http://schemas.microsoft.com/office/drawing/2014/main" id="{A5DB1ED2-8556-4D61-90CD-CF34BEE1AEC7}"/>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C31402E-08A7-4D5D-9240-9D39251BE85E}"/>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B9BD093F-0057-4906-9E35-D6FBAEF59EC5}"/>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59656A6F-8471-4CFB-B649-2663D97117E8}"/>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Hexagon 15">
              <a:extLst>
                <a:ext uri="{FF2B5EF4-FFF2-40B4-BE49-F238E27FC236}">
                  <a16:creationId xmlns:a16="http://schemas.microsoft.com/office/drawing/2014/main" id="{6411A825-97A8-495F-8C4F-4FF3F6B02FE4}"/>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8" y="913540"/>
            <a:ext cx="1101725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52053915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grpSp>
        <p:nvGrpSpPr>
          <p:cNvPr id="36" name="Group 35">
            <a:extLst>
              <a:ext uri="{FF2B5EF4-FFF2-40B4-BE49-F238E27FC236}">
                <a16:creationId xmlns:a16="http://schemas.microsoft.com/office/drawing/2014/main" id="{CB1AB92F-7E88-4D61-8BC4-46D7D18C1D28}"/>
              </a:ext>
            </a:extLst>
          </p:cNvPr>
          <p:cNvGrpSpPr/>
          <p:nvPr userDrawn="1"/>
        </p:nvGrpSpPr>
        <p:grpSpPr>
          <a:xfrm>
            <a:off x="-2190682" y="3228653"/>
            <a:ext cx="9186152" cy="4766988"/>
            <a:chOff x="5143583" y="1562583"/>
            <a:chExt cx="8338034" cy="4326874"/>
          </a:xfrm>
          <a:solidFill>
            <a:srgbClr val="FFFFFF">
              <a:alpha val="5000"/>
            </a:srgbClr>
          </a:solidFill>
        </p:grpSpPr>
        <p:grpSp>
          <p:nvGrpSpPr>
            <p:cNvPr id="41" name="Group 40">
              <a:extLst>
                <a:ext uri="{FF2B5EF4-FFF2-40B4-BE49-F238E27FC236}">
                  <a16:creationId xmlns:a16="http://schemas.microsoft.com/office/drawing/2014/main" id="{BDC684CD-E0DB-4EC2-B980-EDB630CC0BE3}"/>
                </a:ext>
              </a:extLst>
            </p:cNvPr>
            <p:cNvGrpSpPr/>
            <p:nvPr userDrawn="1"/>
          </p:nvGrpSpPr>
          <p:grpSpPr>
            <a:xfrm>
              <a:off x="5143583" y="1571100"/>
              <a:ext cx="8338034" cy="4318357"/>
              <a:chOff x="3801847" y="-981175"/>
              <a:chExt cx="9282624" cy="4807569"/>
            </a:xfrm>
            <a:grpFill/>
          </p:grpSpPr>
          <p:sp>
            <p:nvSpPr>
              <p:cNvPr id="54" name="Hexagon 53">
                <a:extLst>
                  <a:ext uri="{FF2B5EF4-FFF2-40B4-BE49-F238E27FC236}">
                    <a16:creationId xmlns:a16="http://schemas.microsoft.com/office/drawing/2014/main" id="{2AA07612-4290-4BF2-A16C-19203C6F05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B7EC3F73-BC56-4E1A-ADDD-BC0AB2DF1574}"/>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7DEC1609-6935-4C60-9069-23671E5176E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DE12DCA0-E726-46E0-83DB-765D4D35864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225ABE5F-271C-4F0B-8800-EAE3330D528D}"/>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Hexagon 41">
              <a:extLst>
                <a:ext uri="{FF2B5EF4-FFF2-40B4-BE49-F238E27FC236}">
                  <a16:creationId xmlns:a16="http://schemas.microsoft.com/office/drawing/2014/main" id="{B6357A2D-151B-45E9-BD34-CBC9835F8A9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64EA421E-65BC-4B46-B4B1-E8BCBA5CD41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A901D943-2F00-47AB-8FE7-73F3FC2148FA}"/>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grpSp>
        <p:nvGrpSpPr>
          <p:cNvPr id="8" name="Group 7">
            <a:extLst>
              <a:ext uri="{FF2B5EF4-FFF2-40B4-BE49-F238E27FC236}">
                <a16:creationId xmlns:a16="http://schemas.microsoft.com/office/drawing/2014/main" id="{9A631D90-D9C1-49EC-B2D4-FBDA96C7D723}"/>
              </a:ext>
            </a:extLst>
          </p:cNvPr>
          <p:cNvGrpSpPr/>
          <p:nvPr userDrawn="1"/>
        </p:nvGrpSpPr>
        <p:grpSpPr>
          <a:xfrm>
            <a:off x="-2190682" y="3228653"/>
            <a:ext cx="9186152" cy="4766988"/>
            <a:chOff x="5143583" y="1562583"/>
            <a:chExt cx="8338034" cy="4326874"/>
          </a:xfrm>
          <a:solidFill>
            <a:srgbClr val="FFFFFF">
              <a:alpha val="5000"/>
            </a:srgbClr>
          </a:solidFill>
        </p:grpSpPr>
        <p:grpSp>
          <p:nvGrpSpPr>
            <p:cNvPr id="9" name="Group 8">
              <a:extLst>
                <a:ext uri="{FF2B5EF4-FFF2-40B4-BE49-F238E27FC236}">
                  <a16:creationId xmlns:a16="http://schemas.microsoft.com/office/drawing/2014/main" id="{16FFF92F-629A-4FEE-B5DB-70317CC909DA}"/>
                </a:ext>
              </a:extLst>
            </p:cNvPr>
            <p:cNvGrpSpPr/>
            <p:nvPr userDrawn="1"/>
          </p:nvGrpSpPr>
          <p:grpSpPr>
            <a:xfrm>
              <a:off x="5143583" y="1571100"/>
              <a:ext cx="8338034" cy="4318357"/>
              <a:chOff x="3801847" y="-981175"/>
              <a:chExt cx="9282624" cy="4807569"/>
            </a:xfrm>
            <a:grpFill/>
          </p:grpSpPr>
          <p:sp>
            <p:nvSpPr>
              <p:cNvPr id="13" name="Hexagon 12">
                <a:extLst>
                  <a:ext uri="{FF2B5EF4-FFF2-40B4-BE49-F238E27FC236}">
                    <a16:creationId xmlns:a16="http://schemas.microsoft.com/office/drawing/2014/main" id="{19604AE4-1448-4283-82B8-7FBC70E25F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0AC554A2-EE70-4AFA-8138-FFFAF64830BE}"/>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9C0CA80A-C35F-4752-AF8F-224E3967D0A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7BCA577E-EF06-4463-A7B1-8D334DA64AF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878F9806-65A6-44C6-8EBC-55B2CDB24889}"/>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Hexagon 9">
              <a:extLst>
                <a:ext uri="{FF2B5EF4-FFF2-40B4-BE49-F238E27FC236}">
                  <a16:creationId xmlns:a16="http://schemas.microsoft.com/office/drawing/2014/main" id="{866A7F24-32AF-40F1-8DBB-0A6A9CD5C9DF}"/>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0E7C02D-48F3-4AE2-9190-8FEAB751975D}"/>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F9523F18-9FFF-4C30-820D-77EF53F6DA3F}"/>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a:off x="-2190682" y="3228653"/>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flipH="1">
            <a:off x="4356100" y="0"/>
            <a:ext cx="7835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1725427"/>
            <a:ext cx="3182027" cy="3118624"/>
          </a:xfrm>
        </p:spPr>
        <p:txBody>
          <a:bodyPr anchor="ctr">
            <a:noAutofit/>
          </a:bodyPr>
          <a:lstStyle>
            <a:lvl1pPr>
              <a:defRPr sz="3200">
                <a:solidFill>
                  <a:schemeClr val="accent1"/>
                </a:solidFill>
              </a:defRPr>
            </a:lvl1pPr>
          </a:lstStyle>
          <a:p>
            <a:r>
              <a:rPr lang="en-US"/>
              <a:t>Next steps</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440897"/>
            <a:ext cx="6667500" cy="5683249"/>
          </a:xfrm>
        </p:spPr>
        <p:txBody>
          <a:bodyPr anchor="ctr">
            <a:noAutofit/>
          </a:bodyPr>
          <a:lstStyle>
            <a:lvl1pPr marL="342900" indent="-342900">
              <a:lnSpc>
                <a:spcPct val="90000"/>
              </a:lnSpc>
              <a:spcBef>
                <a:spcPts val="1200"/>
              </a:spcBef>
              <a:spcAft>
                <a:spcPts val="600"/>
              </a:spcAft>
              <a:buFont typeface="+mj-lt"/>
              <a:buAutoNum type="arabicPeriod"/>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flipH="1">
            <a:off x="6117772" y="3228653"/>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317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4" name="Rectangle 13"/>
          <p:cNvSpPr/>
          <p:nvPr userDrawn="1"/>
        </p:nvSpPr>
        <p:spPr>
          <a:xfrm>
            <a:off x="8351519" y="1"/>
            <a:ext cx="3840481" cy="4459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9FC5BE-D618-4726-8132-F88F3B7BA0C9}"/>
              </a:ext>
              <a:ext uri="{C183D7F6-B498-43B3-948B-1728B52AA6E4}">
                <adec:decorative xmlns:adec="http://schemas.microsoft.com/office/drawing/2017/decorative" val="1"/>
              </a:ext>
            </a:extLst>
          </p:cNvPr>
          <p:cNvSpPr/>
          <p:nvPr userDrawn="1"/>
        </p:nvSpPr>
        <p:spPr bwMode="auto">
          <a:xfrm>
            <a:off x="0" y="0"/>
            <a:ext cx="8351186" cy="6858000"/>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a:gradFill>
                  <a:gsLst>
                    <a:gs pos="0">
                      <a:srgbClr val="FFFFFF"/>
                    </a:gs>
                    <a:gs pos="100000">
                      <a:srgbClr val="FFFFFF"/>
                    </a:gs>
                  </a:gsLst>
                  <a:lin ang="5400000" scaled="0"/>
                </a:gradFill>
                <a:cs typeface="Segoe UI" pitchFamily="34" charset="0"/>
              </a:rPr>
              <a:t>`</a:t>
            </a:r>
          </a:p>
        </p:txBody>
      </p:sp>
      <p:sp>
        <p:nvSpPr>
          <p:cNvPr id="5" name="Text Placeholder 4"/>
          <p:cNvSpPr>
            <a:spLocks noGrp="1"/>
          </p:cNvSpPr>
          <p:nvPr>
            <p:ph type="body" sz="quarter" idx="10" hasCustomPrompt="1"/>
          </p:nvPr>
        </p:nvSpPr>
        <p:spPr>
          <a:xfrm>
            <a:off x="526415" y="2026620"/>
            <a:ext cx="7261226" cy="1694731"/>
          </a:xfrm>
        </p:spPr>
        <p:txBody>
          <a:bodyPr>
            <a:normAutofit/>
          </a:bodyPr>
          <a:lstStyle>
            <a:lvl1pPr marL="0" indent="0">
              <a:buNone/>
              <a:defRPr sz="140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body text</a:t>
            </a:r>
          </a:p>
        </p:txBody>
      </p:sp>
      <p:sp>
        <p:nvSpPr>
          <p:cNvPr id="15" name="Text Placeholder 13"/>
          <p:cNvSpPr>
            <a:spLocks noGrp="1"/>
          </p:cNvSpPr>
          <p:nvPr>
            <p:ph type="body" sz="quarter" idx="11" hasCustomPrompt="1"/>
          </p:nvPr>
        </p:nvSpPr>
        <p:spPr>
          <a:xfrm>
            <a:off x="8751568" y="438912"/>
            <a:ext cx="3015730" cy="3076817"/>
          </a:xfrm>
        </p:spPr>
        <p:txBody>
          <a:bodyPr anchor="ctr">
            <a:normAutofit/>
          </a:bodyPr>
          <a:lstStyle>
            <a:lvl1pPr marL="91440" indent="-91440">
              <a:lnSpc>
                <a:spcPct val="120000"/>
              </a:lnSpc>
              <a:spcBef>
                <a:spcPts val="0"/>
              </a:spcBef>
              <a:buNone/>
              <a:defRPr sz="1800">
                <a:solidFill>
                  <a:schemeClr val="bg1"/>
                </a:solidFill>
                <a:latin typeface="+mj-lt"/>
              </a:defRPr>
            </a:lvl1pPr>
          </a:lstStyle>
          <a:p>
            <a:pPr lvl="0"/>
            <a:r>
              <a:rPr lang="en-US"/>
              <a:t>“Click to edit callout quote”</a:t>
            </a:r>
          </a:p>
        </p:txBody>
      </p:sp>
      <p:sp>
        <p:nvSpPr>
          <p:cNvPr id="21" name="Text Placeholder 20"/>
          <p:cNvSpPr>
            <a:spLocks noGrp="1"/>
          </p:cNvSpPr>
          <p:nvPr>
            <p:ph type="body" sz="quarter" idx="14" hasCustomPrompt="1"/>
          </p:nvPr>
        </p:nvSpPr>
        <p:spPr>
          <a:xfrm>
            <a:off x="8751815" y="3599434"/>
            <a:ext cx="3015236" cy="249238"/>
          </a:xfrm>
        </p:spPr>
        <p:txBody>
          <a:bodyPr>
            <a:noAutofit/>
          </a:bodyPr>
          <a:lstStyle>
            <a:lvl1pPr marL="0" indent="0" algn="r">
              <a:buNone/>
              <a:defRPr sz="1200" b="0" baseline="0">
                <a:solidFill>
                  <a:schemeClr val="bg1"/>
                </a:solidFill>
                <a:latin typeface="+mn-lt"/>
              </a:defRPr>
            </a:lvl1pPr>
          </a:lstStyle>
          <a:p>
            <a:pPr lvl="0"/>
            <a:r>
              <a:rPr lang="en-US">
                <a:latin typeface="Segoe UI" panose="020B0502040204020203" pitchFamily="34" charset="0"/>
                <a:cs typeface="Segoe UI" panose="020B0502040204020203" pitchFamily="34" charset="0"/>
              </a:rPr>
              <a:t>—</a:t>
            </a:r>
            <a:r>
              <a:rPr lang="en-US"/>
              <a:t>Click to add attribution</a:t>
            </a:r>
          </a:p>
        </p:txBody>
      </p:sp>
      <p:sp>
        <p:nvSpPr>
          <p:cNvPr id="22" name="Content Placeholder 3"/>
          <p:cNvSpPr>
            <a:spLocks noGrp="1"/>
          </p:cNvSpPr>
          <p:nvPr>
            <p:ph sz="quarter" idx="15" hasCustomPrompt="1"/>
          </p:nvPr>
        </p:nvSpPr>
        <p:spPr>
          <a:xfrm>
            <a:off x="8841002" y="4710698"/>
            <a:ext cx="2836863" cy="988782"/>
          </a:xfrm>
        </p:spPr>
        <p:txBody>
          <a:bodyPr anchor="ctr">
            <a:normAutofit/>
          </a:bodyPr>
          <a:lstStyle>
            <a:lvl1pPr marL="0" indent="0" algn="ctr">
              <a:buNone/>
              <a:defRPr sz="1200"/>
            </a:lvl1pPr>
          </a:lstStyle>
          <a:p>
            <a:pPr lvl="0"/>
            <a:r>
              <a:rPr lang="en-US"/>
              <a:t>Click picture icon to add partner logo</a:t>
            </a:r>
          </a:p>
        </p:txBody>
      </p:sp>
      <p:sp>
        <p:nvSpPr>
          <p:cNvPr id="30" name="Text Placeholder 4"/>
          <p:cNvSpPr>
            <a:spLocks noGrp="1"/>
          </p:cNvSpPr>
          <p:nvPr>
            <p:ph type="body" sz="quarter" idx="21" hasCustomPrompt="1"/>
          </p:nvPr>
        </p:nvSpPr>
        <p:spPr>
          <a:xfrm>
            <a:off x="8841001" y="5950660"/>
            <a:ext cx="2836865" cy="251703"/>
          </a:xfrm>
        </p:spPr>
        <p:txBody>
          <a:bodyPr numCol="1" spcCol="0" anchor="ctr" anchorCtr="0">
            <a:noAutofit/>
          </a:bodyPr>
          <a:lstStyle>
            <a:lvl1pPr marL="0" indent="0" algn="ctr">
              <a:buNone/>
              <a:defRPr sz="1200" b="0" u="sng" spc="0" baseline="0">
                <a:solidFill>
                  <a:schemeClr val="accent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enter customer website</a:t>
            </a:r>
          </a:p>
        </p:txBody>
      </p:sp>
      <p:sp>
        <p:nvSpPr>
          <p:cNvPr id="31" name="Text Placeholder 4"/>
          <p:cNvSpPr>
            <a:spLocks noGrp="1"/>
          </p:cNvSpPr>
          <p:nvPr>
            <p:ph type="body" sz="quarter" idx="22" hasCustomPrompt="1"/>
          </p:nvPr>
        </p:nvSpPr>
        <p:spPr>
          <a:xfrm>
            <a:off x="545150"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36" name="TextBox 35"/>
          <p:cNvSpPr txBox="1"/>
          <p:nvPr userDrawn="1"/>
        </p:nvSpPr>
        <p:spPr>
          <a:xfrm>
            <a:off x="544615" y="4812501"/>
            <a:ext cx="1368323" cy="246221"/>
          </a:xfrm>
          <a:prstGeom prst="rect">
            <a:avLst/>
          </a:prstGeom>
          <a:noFill/>
        </p:spPr>
        <p:txBody>
          <a:bodyPr wrap="none" lIns="0" rtlCol="0">
            <a:spAutoFit/>
          </a:bodyPr>
          <a:lstStyle/>
          <a:p>
            <a:r>
              <a:rPr lang="en-US" sz="1000" b="0">
                <a:solidFill>
                  <a:schemeClr val="accent1"/>
                </a:solidFill>
                <a:latin typeface="+mj-lt"/>
              </a:rPr>
              <a:t>Products and Services</a:t>
            </a:r>
          </a:p>
        </p:txBody>
      </p:sp>
      <p:sp>
        <p:nvSpPr>
          <p:cNvPr id="37" name="TextBox 36"/>
          <p:cNvSpPr txBox="1"/>
          <p:nvPr userDrawn="1"/>
        </p:nvSpPr>
        <p:spPr>
          <a:xfrm>
            <a:off x="2075468" y="4812501"/>
            <a:ext cx="1116652" cy="246221"/>
          </a:xfrm>
          <a:prstGeom prst="rect">
            <a:avLst/>
          </a:prstGeom>
          <a:noFill/>
        </p:spPr>
        <p:txBody>
          <a:bodyPr wrap="none" lIns="0" rtlCol="0">
            <a:spAutoFit/>
          </a:bodyPr>
          <a:lstStyle/>
          <a:p>
            <a:r>
              <a:rPr lang="en-US" sz="1000" b="0">
                <a:solidFill>
                  <a:schemeClr val="accent1"/>
                </a:solidFill>
                <a:latin typeface="+mj-lt"/>
              </a:rPr>
              <a:t>Organization Size</a:t>
            </a:r>
          </a:p>
        </p:txBody>
      </p:sp>
      <p:sp>
        <p:nvSpPr>
          <p:cNvPr id="39" name="TextBox 38"/>
          <p:cNvSpPr txBox="1"/>
          <p:nvPr userDrawn="1"/>
        </p:nvSpPr>
        <p:spPr>
          <a:xfrm>
            <a:off x="3605786" y="4812501"/>
            <a:ext cx="571631" cy="246221"/>
          </a:xfrm>
          <a:prstGeom prst="rect">
            <a:avLst/>
          </a:prstGeom>
          <a:noFill/>
        </p:spPr>
        <p:txBody>
          <a:bodyPr wrap="none" lIns="0" rtlCol="0">
            <a:spAutoFit/>
          </a:bodyPr>
          <a:lstStyle/>
          <a:p>
            <a:r>
              <a:rPr lang="en-US" sz="1000" b="0">
                <a:solidFill>
                  <a:schemeClr val="accent1"/>
                </a:solidFill>
                <a:latin typeface="+mj-lt"/>
              </a:rPr>
              <a:t>Industry</a:t>
            </a:r>
          </a:p>
        </p:txBody>
      </p:sp>
      <p:sp>
        <p:nvSpPr>
          <p:cNvPr id="40" name="TextBox 39"/>
          <p:cNvSpPr txBox="1"/>
          <p:nvPr userDrawn="1"/>
        </p:nvSpPr>
        <p:spPr>
          <a:xfrm>
            <a:off x="5136104" y="4812501"/>
            <a:ext cx="560410" cy="246221"/>
          </a:xfrm>
          <a:prstGeom prst="rect">
            <a:avLst/>
          </a:prstGeom>
          <a:noFill/>
        </p:spPr>
        <p:txBody>
          <a:bodyPr wrap="none" lIns="0" rtlCol="0">
            <a:spAutoFit/>
          </a:bodyPr>
          <a:lstStyle/>
          <a:p>
            <a:r>
              <a:rPr lang="en-US" sz="1000" b="0">
                <a:solidFill>
                  <a:schemeClr val="accent1"/>
                </a:solidFill>
                <a:latin typeface="+mj-lt"/>
              </a:rPr>
              <a:t>Country</a:t>
            </a:r>
          </a:p>
        </p:txBody>
      </p:sp>
      <p:sp>
        <p:nvSpPr>
          <p:cNvPr id="42" name="TextBox 41"/>
          <p:cNvSpPr txBox="1"/>
          <p:nvPr userDrawn="1"/>
        </p:nvSpPr>
        <p:spPr>
          <a:xfrm>
            <a:off x="6666424" y="4812501"/>
            <a:ext cx="521938" cy="246221"/>
          </a:xfrm>
          <a:prstGeom prst="rect">
            <a:avLst/>
          </a:prstGeom>
          <a:noFill/>
        </p:spPr>
        <p:txBody>
          <a:bodyPr wrap="none" lIns="0" rtlCol="0">
            <a:spAutoFit/>
          </a:bodyPr>
          <a:lstStyle/>
          <a:p>
            <a:r>
              <a:rPr lang="en-US" sz="1000" b="0">
                <a:solidFill>
                  <a:schemeClr val="accent1"/>
                </a:solidFill>
                <a:latin typeface="+mj-lt"/>
              </a:rPr>
              <a:t>Partner</a:t>
            </a:r>
          </a:p>
        </p:txBody>
      </p:sp>
      <p:sp>
        <p:nvSpPr>
          <p:cNvPr id="27" name="Text Placeholder 4"/>
          <p:cNvSpPr>
            <a:spLocks noGrp="1"/>
          </p:cNvSpPr>
          <p:nvPr>
            <p:ph type="body" sz="quarter" idx="23" hasCustomPrompt="1"/>
          </p:nvPr>
        </p:nvSpPr>
        <p:spPr>
          <a:xfrm>
            <a:off x="2075468"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29" name="Text Placeholder 4"/>
          <p:cNvSpPr>
            <a:spLocks noGrp="1"/>
          </p:cNvSpPr>
          <p:nvPr>
            <p:ph type="body" sz="quarter" idx="24" hasCustomPrompt="1"/>
          </p:nvPr>
        </p:nvSpPr>
        <p:spPr>
          <a:xfrm>
            <a:off x="3605786"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38" name="Text Placeholder 4"/>
          <p:cNvSpPr>
            <a:spLocks noGrp="1"/>
          </p:cNvSpPr>
          <p:nvPr>
            <p:ph type="body" sz="quarter" idx="25" hasCustomPrompt="1"/>
          </p:nvPr>
        </p:nvSpPr>
        <p:spPr>
          <a:xfrm>
            <a:off x="5136104"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41" name="Text Placeholder 4"/>
          <p:cNvSpPr>
            <a:spLocks noGrp="1"/>
          </p:cNvSpPr>
          <p:nvPr>
            <p:ph type="body" sz="quarter" idx="26" hasCustomPrompt="1"/>
          </p:nvPr>
        </p:nvSpPr>
        <p:spPr>
          <a:xfrm>
            <a:off x="6666425" y="5068670"/>
            <a:ext cx="1353846"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43" name="Title 1"/>
          <p:cNvSpPr>
            <a:spLocks noGrp="1"/>
          </p:cNvSpPr>
          <p:nvPr>
            <p:ph type="ctrTitle" hasCustomPrompt="1"/>
          </p:nvPr>
        </p:nvSpPr>
        <p:spPr>
          <a:xfrm>
            <a:off x="526415" y="643128"/>
            <a:ext cx="7261226" cy="968566"/>
          </a:xfrm>
        </p:spPr>
        <p:txBody>
          <a:bodyPr anchor="t">
            <a:normAutofit/>
          </a:bodyPr>
          <a:lstStyle>
            <a:lvl1pPr algn="l">
              <a:defRPr sz="2800" baseline="0">
                <a:solidFill>
                  <a:schemeClr val="tx1"/>
                </a:solidFill>
              </a:defRPr>
            </a:lvl1pPr>
          </a:lstStyle>
          <a:p>
            <a:r>
              <a:rPr lang="en-US"/>
              <a:t>Click to edit one or two line title here lorem ipsum sit dolor </a:t>
            </a:r>
            <a:r>
              <a:rPr lang="en-US" err="1"/>
              <a:t>amet</a:t>
            </a:r>
            <a:r>
              <a:rPr lang="en-US"/>
              <a:t>, </a:t>
            </a:r>
            <a:r>
              <a:rPr lang="en-US" err="1"/>
              <a:t>consectetur</a:t>
            </a:r>
            <a:r>
              <a:rPr lang="en-US"/>
              <a:t>.</a:t>
            </a:r>
          </a:p>
        </p:txBody>
      </p:sp>
      <p:sp>
        <p:nvSpPr>
          <p:cNvPr id="32" name="Rectangle: Rounded Corners 31">
            <a:extLst>
              <a:ext uri="{FF2B5EF4-FFF2-40B4-BE49-F238E27FC236}">
                <a16:creationId xmlns:a16="http://schemas.microsoft.com/office/drawing/2014/main" id="{A2E4C0FF-3386-496C-98F5-4E5C8C5DBE7F}"/>
              </a:ext>
            </a:extLst>
          </p:cNvPr>
          <p:cNvSpPr/>
          <p:nvPr userDrawn="1"/>
        </p:nvSpPr>
        <p:spPr bwMode="auto">
          <a:xfrm>
            <a:off x="527050" y="3933066"/>
            <a:ext cx="2584506" cy="45956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6975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2972841"/>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1776153"/>
            <a:ext cx="6169462" cy="553998"/>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55" name="Group 54">
            <a:extLst>
              <a:ext uri="{FF2B5EF4-FFF2-40B4-BE49-F238E27FC236}">
                <a16:creationId xmlns:a16="http://schemas.microsoft.com/office/drawing/2014/main" id="{53BA1816-4686-4A16-92C5-8E0000176F50}"/>
              </a:ext>
            </a:extLst>
          </p:cNvPr>
          <p:cNvGrpSpPr/>
          <p:nvPr userDrawn="1"/>
        </p:nvGrpSpPr>
        <p:grpSpPr>
          <a:xfrm>
            <a:off x="3887837" y="-14787"/>
            <a:ext cx="10171064" cy="6890110"/>
            <a:chOff x="3748137" y="-14787"/>
            <a:chExt cx="10171064" cy="6890110"/>
          </a:xfrm>
        </p:grpSpPr>
        <p:grpSp>
          <p:nvGrpSpPr>
            <p:cNvPr id="56" name="Group 55">
              <a:extLst>
                <a:ext uri="{FF2B5EF4-FFF2-40B4-BE49-F238E27FC236}">
                  <a16:creationId xmlns:a16="http://schemas.microsoft.com/office/drawing/2014/main" id="{2BBF2A92-3D35-4990-8769-0F71679FF2D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60" name="Group 59">
                <a:extLst>
                  <a:ext uri="{FF2B5EF4-FFF2-40B4-BE49-F238E27FC236}">
                    <a16:creationId xmlns:a16="http://schemas.microsoft.com/office/drawing/2014/main" id="{1DA69A95-7A72-43D0-B123-C2E322F2FCD2}"/>
                  </a:ext>
                </a:extLst>
              </p:cNvPr>
              <p:cNvGrpSpPr/>
              <p:nvPr userDrawn="1"/>
            </p:nvGrpSpPr>
            <p:grpSpPr>
              <a:xfrm>
                <a:off x="4357737" y="1238864"/>
                <a:ext cx="9232014" cy="5764278"/>
                <a:chOff x="4241623" y="1093722"/>
                <a:chExt cx="9232014" cy="5764278"/>
              </a:xfrm>
              <a:grpFill/>
            </p:grpSpPr>
            <p:grpSp>
              <p:nvGrpSpPr>
                <p:cNvPr id="62" name="Group 61">
                  <a:extLst>
                    <a:ext uri="{FF2B5EF4-FFF2-40B4-BE49-F238E27FC236}">
                      <a16:creationId xmlns:a16="http://schemas.microsoft.com/office/drawing/2014/main" id="{5080DF26-404E-4941-ABA0-C739CF5A1466}"/>
                    </a:ext>
                  </a:extLst>
                </p:cNvPr>
                <p:cNvGrpSpPr/>
                <p:nvPr userDrawn="1"/>
              </p:nvGrpSpPr>
              <p:grpSpPr>
                <a:xfrm>
                  <a:off x="4241623" y="1093722"/>
                  <a:ext cx="9232014" cy="5737651"/>
                  <a:chOff x="2797707" y="-1512634"/>
                  <a:chExt cx="10277880" cy="6387651"/>
                </a:xfrm>
                <a:grpFill/>
              </p:grpSpPr>
              <p:sp>
                <p:nvSpPr>
                  <p:cNvPr id="68" name="Hexagon 67">
                    <a:extLst>
                      <a:ext uri="{FF2B5EF4-FFF2-40B4-BE49-F238E27FC236}">
                        <a16:creationId xmlns:a16="http://schemas.microsoft.com/office/drawing/2014/main" id="{308C1056-3EA2-475A-BDEE-7786DFD9EDF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C7E292D4-0631-47D0-A380-EAB338D2AF0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57FF284F-037F-4946-9664-E97FDA91628E}"/>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83239D3F-577E-4D12-8898-0E834726DC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86252DA-2FB9-47C7-9B50-7742EFAC376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A219C445-C197-4ACF-BE71-2F259872DBE0}"/>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595B6D55-9407-425C-9808-FE92539DEDE8}"/>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2E7CD156-B7C8-431D-A493-2720F5E2E6B7}"/>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Hexagon 62">
                  <a:extLst>
                    <a:ext uri="{FF2B5EF4-FFF2-40B4-BE49-F238E27FC236}">
                      <a16:creationId xmlns:a16="http://schemas.microsoft.com/office/drawing/2014/main" id="{F8861CAE-F565-4FD9-97D0-D3DD31C26E4A}"/>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3BE53AAB-2494-45A8-B7CB-2CFDAF0D990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AEF17005-61B5-4D89-8BB6-5F217554570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9DBC1812-939B-4C6F-B9D6-D89492114CB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718501-809E-454B-93C0-89F6AE923F1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Hexagon 60">
                <a:extLst>
                  <a:ext uri="{FF2B5EF4-FFF2-40B4-BE49-F238E27FC236}">
                    <a16:creationId xmlns:a16="http://schemas.microsoft.com/office/drawing/2014/main" id="{05BCF73E-3091-49ED-9CD9-D47EB7B7B3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4D5CBCBE-F742-4D00-A7DD-D1776B9B9316}"/>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6B58DA99-CD2E-4524-B671-898D7DC0BA4E}"/>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8245F3BB-C835-4407-B987-CB8BBEF1A75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918851" y="5301631"/>
              <a:ext cx="1173008" cy="1050131"/>
            </a:xfrm>
            <a:prstGeom prst="hexagon">
              <a:avLst/>
            </a:prstGeom>
            <a:ln w="38100">
              <a:solidFill>
                <a:srgbClr val="50E6FF"/>
              </a:solidFill>
            </a:ln>
          </p:spPr>
        </p:pic>
      </p:grpSp>
      <p:pic>
        <p:nvPicPr>
          <p:cNvPr id="76" name="Picture 75">
            <a:extLst>
              <a:ext uri="{FF2B5EF4-FFF2-40B4-BE49-F238E27FC236}">
                <a16:creationId xmlns:a16="http://schemas.microsoft.com/office/drawing/2014/main" id="{925E2B82-32DC-41F9-A9A1-6BABB31A226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868507" y="1093998"/>
            <a:ext cx="2402494" cy="2068172"/>
          </a:xfrm>
          <a:prstGeom prst="hexagon">
            <a:avLst/>
          </a:prstGeom>
          <a:ln w="38100">
            <a:solidFill>
              <a:srgbClr val="50E6FF"/>
            </a:solidFill>
          </a:ln>
        </p:spPr>
      </p:pic>
      <p:pic>
        <p:nvPicPr>
          <p:cNvPr id="77" name="Picture 76">
            <a:extLst>
              <a:ext uri="{FF2B5EF4-FFF2-40B4-BE49-F238E27FC236}">
                <a16:creationId xmlns:a16="http://schemas.microsoft.com/office/drawing/2014/main" id="{113D0B2B-910E-4A59-A1A6-A519A628098E}"/>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5866550" y="4190677"/>
            <a:ext cx="1150872" cy="1028724"/>
          </a:xfrm>
          <a:prstGeom prst="hexagon">
            <a:avLst/>
          </a:prstGeom>
          <a:ln w="38100">
            <a:solidFill>
              <a:srgbClr val="50E6FF"/>
            </a:solidFill>
          </a:ln>
        </p:spPr>
      </p:pic>
    </p:spTree>
    <p:extLst>
      <p:ext uri="{BB962C8B-B14F-4D97-AF65-F5344CB8AC3E}">
        <p14:creationId xmlns:p14="http://schemas.microsoft.com/office/powerpoint/2010/main" val="99857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F0245-3E28-8348-6F77-C70EEBEF7332}"/>
              </a:ext>
            </a:extLst>
          </p:cNvPr>
          <p:cNvSpPr/>
          <p:nvPr userDrawn="1"/>
        </p:nvSpPr>
        <p:spPr bwMode="auto">
          <a:xfrm>
            <a:off x="715845" y="821344"/>
            <a:ext cx="10760310" cy="52153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a:solidFill>
                  <a:srgbClr val="FFFFFF"/>
                </a:solidFill>
                <a:ea typeface="Segoe UI" pitchFamily="34" charset="0"/>
                <a:cs typeface="Segoe UI" pitchFamily="34" charset="0"/>
              </a:rPr>
              <a:t>This slide marks the last slide of the </a:t>
            </a:r>
            <a:br>
              <a:rPr lang="en-US" sz="3200">
                <a:solidFill>
                  <a:srgbClr val="FFFFFF"/>
                </a:solidFill>
                <a:ea typeface="Segoe UI" pitchFamily="34" charset="0"/>
                <a:cs typeface="Segoe UI" pitchFamily="34" charset="0"/>
              </a:rPr>
            </a:br>
            <a:r>
              <a:rPr lang="en-US" sz="3200" b="1">
                <a:solidFill>
                  <a:srgbClr val="FFFFFF"/>
                </a:solidFill>
                <a:ea typeface="Segoe UI" pitchFamily="34" charset="0"/>
                <a:cs typeface="Segoe UI" pitchFamily="34" charset="0"/>
              </a:rPr>
              <a:t>Collaborative Apps template</a:t>
            </a:r>
            <a:r>
              <a:rPr lang="en-US" sz="3200">
                <a:solidFill>
                  <a:srgbClr val="FFFFFF"/>
                </a:solidFill>
                <a:ea typeface="Segoe UI" pitchFamily="34" charset="0"/>
                <a:cs typeface="Segoe UI" pitchFamily="34" charset="0"/>
              </a:rPr>
              <a:t>.</a:t>
            </a:r>
          </a:p>
          <a:p>
            <a:pPr algn="ctr" defTabSz="932472" fontAlgn="base">
              <a:spcBef>
                <a:spcPct val="0"/>
              </a:spcBef>
              <a:spcAft>
                <a:spcPct val="0"/>
              </a:spcAft>
            </a:pPr>
            <a:endParaRPr lang="en-US" sz="3200" b="1">
              <a:solidFill>
                <a:schemeClr val="accent3"/>
              </a:solidFill>
              <a:ea typeface="Segoe UI" pitchFamily="34" charset="0"/>
              <a:cs typeface="Segoe UI" pitchFamily="34" charset="0"/>
            </a:endParaRPr>
          </a:p>
          <a:p>
            <a:pPr algn="ctr" defTabSz="932472" fontAlgn="base">
              <a:spcBef>
                <a:spcPct val="0"/>
              </a:spcBef>
              <a:spcAft>
                <a:spcPct val="0"/>
              </a:spcAft>
            </a:pPr>
            <a:r>
              <a:rPr lang="en-US" sz="3200" b="1">
                <a:solidFill>
                  <a:schemeClr val="accent3"/>
                </a:solidFill>
                <a:ea typeface="Segoe UI" pitchFamily="34" charset="0"/>
                <a:cs typeface="Segoe UI" pitchFamily="34" charset="0"/>
              </a:rPr>
              <a:t>Delete any extraneous Master Layouts </a:t>
            </a:r>
            <a:br>
              <a:rPr lang="en-US" sz="3200" b="1">
                <a:solidFill>
                  <a:schemeClr val="accent3"/>
                </a:solidFill>
                <a:ea typeface="Segoe UI" pitchFamily="34" charset="0"/>
                <a:cs typeface="Segoe UI" pitchFamily="34" charset="0"/>
              </a:rPr>
            </a:br>
            <a:r>
              <a:rPr lang="en-US" sz="3200">
                <a:solidFill>
                  <a:srgbClr val="FFFFFF"/>
                </a:solidFill>
                <a:ea typeface="Segoe UI" pitchFamily="34" charset="0"/>
                <a:cs typeface="Segoe UI" pitchFamily="34" charset="0"/>
              </a:rPr>
              <a:t>after this slide to reduce final file size of the deck.</a:t>
            </a:r>
          </a:p>
          <a:p>
            <a:pPr algn="ctr" defTabSz="932472" fontAlgn="base">
              <a:spcBef>
                <a:spcPct val="0"/>
              </a:spcBef>
              <a:spcAft>
                <a:spcPct val="0"/>
              </a:spcAft>
            </a:pPr>
            <a:r>
              <a:rPr lang="en-US" sz="2000">
                <a:solidFill>
                  <a:srgbClr val="FFFFFF"/>
                </a:solidFill>
                <a:ea typeface="Segoe UI" pitchFamily="34" charset="0"/>
                <a:cs typeface="Segoe UI" pitchFamily="34" charset="0"/>
              </a:rPr>
              <a:t>(there MAY be some special exceptions depending on the deck, but usually not)</a:t>
            </a:r>
          </a:p>
        </p:txBody>
      </p:sp>
    </p:spTree>
    <p:extLst>
      <p:ext uri="{BB962C8B-B14F-4D97-AF65-F5344CB8AC3E}">
        <p14:creationId xmlns:p14="http://schemas.microsoft.com/office/powerpoint/2010/main" val="5499692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0921338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412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5283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053979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839776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321544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4237084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Sub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8" y="913540"/>
            <a:ext cx="1101725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2537365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9461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683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413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967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166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6433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77307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98263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2433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890706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5F132A64-10CE-AC54-B4FB-C03A16C1DFED}"/>
              </a:ext>
            </a:extLst>
          </p:cNvPr>
          <p:cNvSpPr>
            <a:spLocks noGrp="1"/>
          </p:cNvSpPr>
          <p:nvPr>
            <p:ph type="body" sz="quarter" idx="13"/>
          </p:nvPr>
        </p:nvSpPr>
        <p:spPr>
          <a:xfrm>
            <a:off x="586390" y="1434370"/>
            <a:ext cx="550961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C2E0BFC-06D4-7C6C-E70A-C1ECD20756BF}"/>
              </a:ext>
            </a:extLst>
          </p:cNvPr>
          <p:cNvSpPr>
            <a:spLocks noGrp="1"/>
          </p:cNvSpPr>
          <p:nvPr>
            <p:ph type="body" sz="quarter" idx="14"/>
          </p:nvPr>
        </p:nvSpPr>
        <p:spPr>
          <a:xfrm>
            <a:off x="6397169" y="1434370"/>
            <a:ext cx="5212081"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4047031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31412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65834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06018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168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76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87346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34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40481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79350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1889760"/>
            <a:ext cx="5214937" cy="1341906"/>
          </a:xfrm>
        </p:spPr>
        <p:txBody>
          <a:bodyPr/>
          <a:lstStyle>
            <a:lvl1pPr marL="0" indent="0">
              <a:buNone/>
              <a:defRPr sz="2000"/>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1889760"/>
            <a:ext cx="5214937" cy="1341906"/>
          </a:xfrm>
        </p:spPr>
        <p:txBody>
          <a:bodyPr/>
          <a:lstStyle>
            <a:lvl1pPr marL="0" indent="0">
              <a:buNone/>
              <a:defRPr sz="2000"/>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808181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106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268210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33808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27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51219204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9017335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56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61109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6630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58695"/>
            <a:ext cx="3264408" cy="1274195"/>
          </a:xfrm>
        </p:spPr>
        <p:txBody>
          <a:bodyPr wrap="square">
            <a:spAutoFit/>
          </a:bodyPr>
          <a:lstStyle>
            <a:lvl1pPr marL="0" indent="0">
              <a:buNone/>
              <a:defRPr lang="en-US" sz="1800" dirty="0"/>
            </a:lvl1pPr>
            <a:lvl2pPr marL="322263" indent="-150813">
              <a:defRPr lang="en-US" sz="1600" dirty="0"/>
            </a:lvl2pPr>
            <a:lvl3pPr marL="466725" indent="-138113">
              <a:defRPr lang="en-US" sz="1400" dirty="0"/>
            </a:lvl3pPr>
            <a:lvl4pPr marL="595313" indent="-128588">
              <a:defRPr lang="en-US" sz="1200" dirty="0"/>
            </a:lvl4pPr>
            <a:lvl5pPr marL="731838" indent="-1222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52055"/>
            <a:ext cx="3264408" cy="1274195"/>
          </a:xfrm>
        </p:spPr>
        <p:txBody>
          <a:bodyPr wrap="square">
            <a:spAutoFit/>
          </a:bodyPr>
          <a:lstStyle>
            <a:lvl1pPr marL="0" indent="0">
              <a:buNone/>
              <a:defRPr lang="en-US" sz="1800" dirty="0"/>
            </a:lvl1pPr>
            <a:lvl2pPr marL="398463" indent="-169863">
              <a:defRPr lang="en-US" sz="1600" dirty="0"/>
            </a:lvl2pPr>
            <a:lvl3pPr marL="555625" indent="-157163">
              <a:defRPr lang="en-US" sz="1400" dirty="0"/>
            </a:lvl3pPr>
            <a:lvl4pPr marL="685800" indent="-136525">
              <a:defRPr lang="en-US" sz="1200" dirty="0"/>
            </a:lvl4pPr>
            <a:lvl5pPr marL="800100" indent="-11112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58695"/>
            <a:ext cx="3264408" cy="1274195"/>
          </a:xfrm>
        </p:spPr>
        <p:txBody>
          <a:bodyPr wrap="square">
            <a:spAutoFit/>
          </a:bodyPr>
          <a:lstStyle>
            <a:lvl1pPr marL="0" indent="0">
              <a:buNone/>
              <a:defRPr lang="en-US" sz="1800" dirty="0"/>
            </a:lvl1pPr>
            <a:lvl2pPr marL="398463" indent="-169863">
              <a:defRPr lang="en-US" sz="1600" dirty="0"/>
            </a:lvl2pPr>
            <a:lvl3pPr marL="555625" indent="-157163">
              <a:defRPr lang="en-US" sz="1400" dirty="0"/>
            </a:lvl3pPr>
            <a:lvl4pPr marL="685800" indent="-136525">
              <a:defRPr lang="en-US" sz="1200" dirty="0"/>
            </a:lvl4pPr>
            <a:lvl5pPr marL="800100" indent="-11112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502005"/>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80432"/>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27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1.875E-6 -1.85185E-6 L 1.87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3.7037E-7 L 0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098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600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6005701" y="1828801"/>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6202912" y="2039112"/>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019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4.58333E-6 4.81481E-6 L -4.58333E-6 0.06226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4.58333E-6 4.81481E-6 L -4.58333E-6 0.06226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6520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25629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1127404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38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93091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6700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5802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6292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slideLayout" Target="../slideLayouts/slideLayout92.xml"/><Relationship Id="rId50" Type="http://schemas.openxmlformats.org/officeDocument/2006/relationships/image" Target="../media/image29.svg"/><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image" Target="../media/image28.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theme" Target="../theme/theme2.xml"/><Relationship Id="rId8" Type="http://schemas.openxmlformats.org/officeDocument/2006/relationships/slideLayout" Target="../slideLayouts/slideLayout53.xml"/><Relationship Id="rId51" Type="http://schemas.openxmlformats.org/officeDocument/2006/relationships/image" Target="../media/image30.emf"/><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TextBox 4">
            <a:extLst>
              <a:ext uri="{FF2B5EF4-FFF2-40B4-BE49-F238E27FC236}">
                <a16:creationId xmlns:a16="http://schemas.microsoft.com/office/drawing/2014/main" id="{A3F38704-900D-4718-B83D-B0B517A6B3D6}"/>
              </a:ext>
            </a:extLst>
          </p:cNvPr>
          <p:cNvSpPr txBox="1"/>
          <p:nvPr userDrawn="1"/>
        </p:nvSpPr>
        <p:spPr>
          <a:xfrm>
            <a:off x="0" y="-293814"/>
            <a:ext cx="3313086" cy="246221"/>
          </a:xfrm>
          <a:prstGeom prst="rect">
            <a:avLst/>
          </a:prstGeom>
          <a:noFill/>
        </p:spPr>
        <p:txBody>
          <a:bodyPr wrap="none" lIns="0" tIns="0" rIns="0" bIns="0" rtlCol="0">
            <a:spAutoFit/>
          </a:bodyPr>
          <a:lstStyle/>
          <a:p>
            <a:pPr algn="l"/>
            <a:r>
              <a:rPr lang="en-US" sz="1600">
                <a:solidFill>
                  <a:schemeClr val="accent1"/>
                </a:solidFill>
                <a:latin typeface="+mj-lt"/>
              </a:rPr>
              <a:t>Collaborative Apps Template - 2022</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01" r:id="rId1"/>
    <p:sldLayoutId id="2147484639" r:id="rId2"/>
    <p:sldLayoutId id="2147485403" r:id="rId3"/>
    <p:sldLayoutId id="2147484240" r:id="rId4"/>
    <p:sldLayoutId id="2147485402" r:id="rId5"/>
    <p:sldLayoutId id="2147484911" r:id="rId6"/>
    <p:sldLayoutId id="2147485165" r:id="rId7"/>
    <p:sldLayoutId id="2147484941" r:id="rId8"/>
    <p:sldLayoutId id="2147484942" r:id="rId9"/>
    <p:sldLayoutId id="2147485369" r:id="rId10"/>
    <p:sldLayoutId id="2147485400" r:id="rId11"/>
    <p:sldLayoutId id="2147485398" r:id="rId12"/>
    <p:sldLayoutId id="2147484943" r:id="rId13"/>
    <p:sldLayoutId id="2147485404" r:id="rId14"/>
    <p:sldLayoutId id="2147485405" r:id="rId15"/>
    <p:sldLayoutId id="2147485406" r:id="rId16"/>
    <p:sldLayoutId id="2147484249" r:id="rId17"/>
    <p:sldLayoutId id="2147485288" r:id="rId18"/>
    <p:sldLayoutId id="2147485396" r:id="rId19"/>
    <p:sldLayoutId id="2147485399" r:id="rId20"/>
    <p:sldLayoutId id="2147485387" r:id="rId21"/>
    <p:sldLayoutId id="2147485385" r:id="rId22"/>
    <p:sldLayoutId id="2147484833" r:id="rId23"/>
    <p:sldLayoutId id="2147484834" r:id="rId24"/>
    <p:sldLayoutId id="2147484840" r:id="rId25"/>
    <p:sldLayoutId id="2147484841" r:id="rId26"/>
    <p:sldLayoutId id="2147484842" r:id="rId27"/>
    <p:sldLayoutId id="2147484843" r:id="rId28"/>
    <p:sldLayoutId id="2147485379" r:id="rId29"/>
    <p:sldLayoutId id="2147485370" r:id="rId30"/>
    <p:sldLayoutId id="2147485380" r:id="rId31"/>
    <p:sldLayoutId id="2147485296" r:id="rId32"/>
    <p:sldLayoutId id="2147485368" r:id="rId33"/>
    <p:sldLayoutId id="2147485367" r:id="rId34"/>
    <p:sldLayoutId id="2147485408" r:id="rId35"/>
    <p:sldLayoutId id="2147485409" r:id="rId36"/>
    <p:sldLayoutId id="2147485138" r:id="rId37"/>
    <p:sldLayoutId id="2147484263" r:id="rId38"/>
    <p:sldLayoutId id="2147485391" r:id="rId39"/>
    <p:sldLayoutId id="2147485397" r:id="rId40"/>
    <p:sldLayoutId id="2147484299" r:id="rId41"/>
    <p:sldLayoutId id="2147485407" r:id="rId42"/>
    <p:sldLayoutId id="2147485459" r:id="rId43"/>
    <p:sldLayoutId id="2147485460" r:id="rId44"/>
    <p:sldLayoutId id="2147485461" r:id="rId4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382DB0DA-D832-48E7-AB9A-0E311A42B47F}"/>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49" name="Graphic 48">
              <a:extLst>
                <a:ext uri="{FF2B5EF4-FFF2-40B4-BE49-F238E27FC236}">
                  <a16:creationId xmlns:a16="http://schemas.microsoft.com/office/drawing/2014/main" id="{442DE330-60A6-4996-A148-5706403A1CBC}"/>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2664459" y="5224639"/>
              <a:ext cx="6858001" cy="1146617"/>
            </a:xfrm>
            <a:prstGeom prst="rect">
              <a:avLst/>
            </a:prstGeom>
          </p:spPr>
        </p:pic>
        <p:pic>
          <p:nvPicPr>
            <p:cNvPr id="50" name="Picture 49">
              <a:extLst>
                <a:ext uri="{FF2B5EF4-FFF2-40B4-BE49-F238E27FC236}">
                  <a16:creationId xmlns:a16="http://schemas.microsoft.com/office/drawing/2014/main" id="{282E9D99-3F88-4489-9A18-1E116FEB3EBF}"/>
                </a:ext>
              </a:extLst>
            </p:cNvPr>
            <p:cNvPicPr>
              <a:picLocks noChangeAspect="1"/>
            </p:cNvPicPr>
            <p:nvPr userDrawn="1"/>
          </p:nvPicPr>
          <p:blipFill>
            <a:blip r:embed="rId51"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43999728"/>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 id="2147485422" r:id="rId12"/>
    <p:sldLayoutId id="2147485423" r:id="rId13"/>
    <p:sldLayoutId id="2147485424" r:id="rId14"/>
    <p:sldLayoutId id="2147485425" r:id="rId15"/>
    <p:sldLayoutId id="2147485426" r:id="rId16"/>
    <p:sldLayoutId id="2147485427" r:id="rId17"/>
    <p:sldLayoutId id="2147485428" r:id="rId18"/>
    <p:sldLayoutId id="2147485429" r:id="rId19"/>
    <p:sldLayoutId id="2147485430" r:id="rId20"/>
    <p:sldLayoutId id="2147485431" r:id="rId21"/>
    <p:sldLayoutId id="2147485432" r:id="rId22"/>
    <p:sldLayoutId id="2147485433" r:id="rId23"/>
    <p:sldLayoutId id="2147485434" r:id="rId24"/>
    <p:sldLayoutId id="2147485435" r:id="rId25"/>
    <p:sldLayoutId id="2147485436" r:id="rId26"/>
    <p:sldLayoutId id="2147485437" r:id="rId27"/>
    <p:sldLayoutId id="2147485438" r:id="rId28"/>
    <p:sldLayoutId id="2147485439" r:id="rId29"/>
    <p:sldLayoutId id="2147485440" r:id="rId30"/>
    <p:sldLayoutId id="2147485441" r:id="rId31"/>
    <p:sldLayoutId id="2147485442" r:id="rId32"/>
    <p:sldLayoutId id="2147485443" r:id="rId33"/>
    <p:sldLayoutId id="2147485444" r:id="rId34"/>
    <p:sldLayoutId id="2147485445" r:id="rId35"/>
    <p:sldLayoutId id="2147485446" r:id="rId36"/>
    <p:sldLayoutId id="2147485447" r:id="rId37"/>
    <p:sldLayoutId id="2147485448" r:id="rId38"/>
    <p:sldLayoutId id="2147485449" r:id="rId39"/>
    <p:sldLayoutId id="2147485450" r:id="rId40"/>
    <p:sldLayoutId id="2147485451" r:id="rId41"/>
    <p:sldLayoutId id="2147485452" r:id="rId42"/>
    <p:sldLayoutId id="2147485453" r:id="rId43"/>
    <p:sldLayoutId id="2147485454" r:id="rId44"/>
    <p:sldLayoutId id="2147485455" r:id="rId45"/>
    <p:sldLayoutId id="2147485456" r:id="rId46"/>
    <p:sldLayoutId id="2147485457" r:id="rId4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1" y="-341193"/>
            <a:ext cx="12196011" cy="8122688"/>
          </a:xfrm>
          <a:prstGeom prst="rect">
            <a:avLst/>
          </a:prstGeom>
        </p:spPr>
      </p:pic>
      <p:sp>
        <p:nvSpPr>
          <p:cNvPr id="6" name="Text Placeholder 4">
            <a:extLst>
              <a:ext uri="{FF2B5EF4-FFF2-40B4-BE49-F238E27FC236}">
                <a16:creationId xmlns:a16="http://schemas.microsoft.com/office/drawing/2014/main" id="{C69DAB9B-B7A8-410E-BC70-4656819A3753}"/>
              </a:ext>
            </a:extLst>
          </p:cNvPr>
          <p:cNvSpPr>
            <a:spLocks noGrp="1"/>
          </p:cNvSpPr>
          <p:nvPr>
            <p:ph type="body" sz="quarter" idx="12"/>
          </p:nvPr>
        </p:nvSpPr>
        <p:spPr>
          <a:xfrm>
            <a:off x="612101" y="6003168"/>
            <a:ext cx="2731601" cy="589684"/>
          </a:xfrm>
          <a:prstGeom prst="rect">
            <a:avLst/>
          </a:prstGeom>
          <a:noFill/>
        </p:spPr>
        <p:txBody>
          <a:bodyPr vert="horz" wrap="square" lIns="146304" tIns="109728" rIns="146304" bIns="109728" rtlCol="0" anchor="t">
            <a:normAutofit/>
          </a:bodyPr>
          <a:lstStyle/>
          <a:p>
            <a:pPr>
              <a:spcAft>
                <a:spcPts val="600"/>
              </a:spcAft>
            </a:pPr>
            <a:r>
              <a:rPr lang="en-US" sz="2400" dirty="0">
                <a:cs typeface="Segoe UI"/>
              </a:rPr>
              <a:t>NOVEMBER 2022</a:t>
            </a:r>
            <a:endParaRPr lang="en-US" sz="8000" dirty="0"/>
          </a:p>
        </p:txBody>
      </p:sp>
      <p:sp>
        <p:nvSpPr>
          <p:cNvPr id="3" name="Title 2">
            <a:extLst>
              <a:ext uri="{FF2B5EF4-FFF2-40B4-BE49-F238E27FC236}">
                <a16:creationId xmlns:a16="http://schemas.microsoft.com/office/drawing/2014/main" id="{F9ECDAA3-8A09-49DB-A3EE-4E17FFC15259}"/>
              </a:ext>
            </a:extLst>
          </p:cNvPr>
          <p:cNvSpPr>
            <a:spLocks noGrp="1"/>
          </p:cNvSpPr>
          <p:nvPr>
            <p:ph type="title"/>
          </p:nvPr>
        </p:nvSpPr>
        <p:spPr>
          <a:xfrm>
            <a:off x="720607" y="4967785"/>
            <a:ext cx="3592086" cy="1107996"/>
          </a:xfrm>
        </p:spPr>
        <p:txBody>
          <a:bodyPr/>
          <a:lstStyle/>
          <a:p>
            <a:r>
              <a:rPr lang="en-US" sz="7200" b="1" dirty="0" err="1">
                <a:solidFill>
                  <a:srgbClr val="FF0000"/>
                </a:solidFill>
                <a:cs typeface="Segoe UI"/>
              </a:rPr>
              <a:t>WeBer</a:t>
            </a:r>
            <a:endParaRPr lang="en-US" sz="7200" b="1" dirty="0">
              <a:solidFill>
                <a:srgbClr val="FF0000"/>
              </a:solidFill>
              <a:cs typeface="Segoe UI"/>
            </a:endParaRPr>
          </a:p>
        </p:txBody>
      </p:sp>
    </p:spTree>
    <p:extLst>
      <p:ext uri="{BB962C8B-B14F-4D97-AF65-F5344CB8AC3E}">
        <p14:creationId xmlns:p14="http://schemas.microsoft.com/office/powerpoint/2010/main" val="311788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628C-56E6-6E2C-A80E-CBDE9C8E8FA6}"/>
              </a:ext>
            </a:extLst>
          </p:cNvPr>
          <p:cNvSpPr>
            <a:spLocks noGrp="1"/>
          </p:cNvSpPr>
          <p:nvPr>
            <p:ph type="title"/>
          </p:nvPr>
        </p:nvSpPr>
        <p:spPr>
          <a:xfrm>
            <a:off x="584517" y="563207"/>
            <a:ext cx="11018520" cy="461665"/>
          </a:xfrm>
        </p:spPr>
        <p:txBody>
          <a:bodyPr/>
          <a:lstStyle/>
          <a:p>
            <a:r>
              <a:rPr lang="en-US" sz="3000" dirty="0"/>
              <a:t>Charts/Reports</a:t>
            </a:r>
          </a:p>
        </p:txBody>
      </p:sp>
      <p:sp>
        <p:nvSpPr>
          <p:cNvPr id="15" name="Text Placeholder 3">
            <a:extLst>
              <a:ext uri="{FF2B5EF4-FFF2-40B4-BE49-F238E27FC236}">
                <a16:creationId xmlns:a16="http://schemas.microsoft.com/office/drawing/2014/main" id="{B3B6EA34-D69A-9202-3239-19D1E8A4745C}"/>
              </a:ext>
            </a:extLst>
          </p:cNvPr>
          <p:cNvSpPr>
            <a:spLocks noGrp="1"/>
          </p:cNvSpPr>
          <p:nvPr>
            <p:ph type="body" sz="quarter" idx="11"/>
          </p:nvPr>
        </p:nvSpPr>
        <p:spPr>
          <a:xfrm>
            <a:off x="584517" y="1630267"/>
            <a:ext cx="4392241" cy="2607573"/>
          </a:xfrm>
        </p:spPr>
        <p:txBody>
          <a:bodyPr/>
          <a:lstStyle/>
          <a:p>
            <a:pPr>
              <a:lnSpc>
                <a:spcPct val="150000"/>
              </a:lnSpc>
            </a:pPr>
            <a:r>
              <a:rPr lang="en-US" dirty="0">
                <a:latin typeface="+mj-lt"/>
                <a:cs typeface="Calibri" panose="020F0502020204030204" pitchFamily="34" charset="0"/>
              </a:rPr>
              <a:t>Charts and Reports are essential for every business.</a:t>
            </a:r>
          </a:p>
          <a:p>
            <a:pPr>
              <a:lnSpc>
                <a:spcPct val="150000"/>
              </a:lnSpc>
            </a:pPr>
            <a:r>
              <a:rPr lang="en-US" dirty="0">
                <a:latin typeface="+mj-lt"/>
                <a:cs typeface="Calibri" panose="020F0502020204030204" pitchFamily="34" charset="0"/>
              </a:rPr>
              <a:t>With Data insights you can:</a:t>
            </a:r>
          </a:p>
          <a:p>
            <a:pPr marL="457200" indent="-457200">
              <a:lnSpc>
                <a:spcPct val="150000"/>
              </a:lnSpc>
              <a:buFont typeface="Wingdings" panose="05000000000000000000" pitchFamily="2" charset="2"/>
              <a:buChar char="v"/>
            </a:pPr>
            <a:r>
              <a:rPr lang="en-US" dirty="0">
                <a:latin typeface="+mj-lt"/>
                <a:cs typeface="Calibri" panose="020F0502020204030204" pitchFamily="34" charset="0"/>
              </a:rPr>
              <a:t>View total cost of ownership</a:t>
            </a:r>
          </a:p>
          <a:p>
            <a:pPr marL="457200" indent="-457200">
              <a:lnSpc>
                <a:spcPct val="150000"/>
              </a:lnSpc>
              <a:buFont typeface="Wingdings" panose="05000000000000000000" pitchFamily="2" charset="2"/>
              <a:buChar char="v"/>
            </a:pPr>
            <a:r>
              <a:rPr lang="en-US" dirty="0">
                <a:latin typeface="+mj-lt"/>
                <a:cs typeface="Calibri" panose="020F0502020204030204" pitchFamily="34" charset="0"/>
              </a:rPr>
              <a:t>Forestall sinking cost and decide when Vehicle has reached End of Life</a:t>
            </a:r>
          </a:p>
        </p:txBody>
      </p:sp>
      <p:pic>
        <p:nvPicPr>
          <p:cNvPr id="5" name="Picture 4">
            <a:extLst>
              <a:ext uri="{FF2B5EF4-FFF2-40B4-BE49-F238E27FC236}">
                <a16:creationId xmlns:a16="http://schemas.microsoft.com/office/drawing/2014/main" id="{86A06593-90D2-4311-B781-0725759400E3}"/>
              </a:ext>
            </a:extLst>
          </p:cNvPr>
          <p:cNvPicPr>
            <a:picLocks noChangeAspect="1"/>
          </p:cNvPicPr>
          <p:nvPr/>
        </p:nvPicPr>
        <p:blipFill>
          <a:blip r:embed="rId3"/>
          <a:stretch>
            <a:fillRect/>
          </a:stretch>
        </p:blipFill>
        <p:spPr>
          <a:xfrm>
            <a:off x="4976758" y="1290481"/>
            <a:ext cx="7122143" cy="3287143"/>
          </a:xfrm>
          <a:prstGeom prst="rect">
            <a:avLst/>
          </a:prstGeom>
        </p:spPr>
      </p:pic>
    </p:spTree>
    <p:extLst>
      <p:ext uri="{BB962C8B-B14F-4D97-AF65-F5344CB8AC3E}">
        <p14:creationId xmlns:p14="http://schemas.microsoft.com/office/powerpoint/2010/main" val="1376083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59E291-30FE-8805-4FEB-640759DAE9A6}"/>
              </a:ext>
            </a:extLst>
          </p:cNvPr>
          <p:cNvSpPr>
            <a:spLocks noGrp="1"/>
          </p:cNvSpPr>
          <p:nvPr>
            <p:ph type="title"/>
          </p:nvPr>
        </p:nvSpPr>
        <p:spPr>
          <a:xfrm>
            <a:off x="459057" y="409312"/>
            <a:ext cx="11018520" cy="461665"/>
          </a:xfrm>
        </p:spPr>
        <p:txBody>
          <a:bodyPr/>
          <a:lstStyle/>
          <a:p>
            <a:r>
              <a:rPr lang="en-US" sz="3000" dirty="0"/>
              <a:t>Ride scheduling feature</a:t>
            </a:r>
          </a:p>
        </p:txBody>
      </p:sp>
      <p:sp>
        <p:nvSpPr>
          <p:cNvPr id="3" name="Rectangle 2">
            <a:extLst>
              <a:ext uri="{FF2B5EF4-FFF2-40B4-BE49-F238E27FC236}">
                <a16:creationId xmlns:a16="http://schemas.microsoft.com/office/drawing/2014/main" id="{21DEB6C8-2E62-40D6-BA33-6F92D63AF77B}"/>
              </a:ext>
            </a:extLst>
          </p:cNvPr>
          <p:cNvSpPr/>
          <p:nvPr/>
        </p:nvSpPr>
        <p:spPr>
          <a:xfrm>
            <a:off x="388945" y="1185331"/>
            <a:ext cx="6096000" cy="3364704"/>
          </a:xfrm>
          <a:prstGeom prst="rect">
            <a:avLst/>
          </a:prstGeom>
        </p:spPr>
        <p:txBody>
          <a:bodyPr>
            <a:spAutoFit/>
          </a:bodyPr>
          <a:lstStyle/>
          <a:p>
            <a:pPr>
              <a:lnSpc>
                <a:spcPct val="150000"/>
              </a:lnSpc>
            </a:pPr>
            <a:r>
              <a:rPr lang="en-US" sz="1800" dirty="0">
                <a:latin typeface="+mj-lt"/>
              </a:rPr>
              <a:t>Employees can preplan trips and schedule on</a:t>
            </a:r>
          </a:p>
          <a:p>
            <a:pPr>
              <a:lnSpc>
                <a:spcPct val="150000"/>
              </a:lnSpc>
            </a:pPr>
            <a:r>
              <a:rPr lang="en-US" sz="1800" dirty="0">
                <a:latin typeface="+mj-lt"/>
              </a:rPr>
              <a:t>the user application. So as to:</a:t>
            </a:r>
          </a:p>
          <a:p>
            <a:pPr>
              <a:lnSpc>
                <a:spcPct val="150000"/>
              </a:lnSpc>
            </a:pPr>
            <a:endParaRPr lang="en-US" sz="1800" dirty="0">
              <a:latin typeface="+mj-lt"/>
            </a:endParaRPr>
          </a:p>
          <a:p>
            <a:pPr marL="457200" indent="-457200">
              <a:lnSpc>
                <a:spcPct val="150000"/>
              </a:lnSpc>
              <a:buFont typeface="Wingdings" panose="05000000000000000000" pitchFamily="2" charset="2"/>
              <a:buChar char="v"/>
            </a:pPr>
            <a:r>
              <a:rPr lang="en-US" sz="1800" dirty="0">
                <a:latin typeface="+mj-lt"/>
              </a:rPr>
              <a:t>Reduces ride clashes </a:t>
            </a:r>
          </a:p>
          <a:p>
            <a:pPr marL="457200" indent="-457200">
              <a:lnSpc>
                <a:spcPct val="150000"/>
              </a:lnSpc>
              <a:buFont typeface="Wingdings" panose="05000000000000000000" pitchFamily="2" charset="2"/>
              <a:buChar char="v"/>
            </a:pPr>
            <a:r>
              <a:rPr lang="en-US" sz="1800" dirty="0">
                <a:latin typeface="+mj-lt"/>
              </a:rPr>
              <a:t>Allows for smarter planning of trips </a:t>
            </a:r>
          </a:p>
          <a:p>
            <a:pPr marL="457200" indent="-457200">
              <a:lnSpc>
                <a:spcPct val="150000"/>
              </a:lnSpc>
              <a:buFont typeface="Wingdings" panose="05000000000000000000" pitchFamily="2" charset="2"/>
              <a:buChar char="v"/>
            </a:pPr>
            <a:r>
              <a:rPr lang="en-US" sz="1800" dirty="0">
                <a:latin typeface="+mj-lt"/>
              </a:rPr>
              <a:t>Optimal Fleet Utilization</a:t>
            </a:r>
          </a:p>
          <a:p>
            <a:pPr marL="457200" indent="-457200">
              <a:lnSpc>
                <a:spcPct val="150000"/>
              </a:lnSpc>
              <a:buFont typeface="Wingdings" panose="05000000000000000000" pitchFamily="2" charset="2"/>
              <a:buChar char="v"/>
            </a:pPr>
            <a:r>
              <a:rPr lang="en-US" sz="1800" dirty="0">
                <a:latin typeface="+mj-lt"/>
              </a:rPr>
              <a:t>Better insights for Fleet manager before</a:t>
            </a:r>
          </a:p>
          <a:p>
            <a:pPr>
              <a:lnSpc>
                <a:spcPct val="150000"/>
              </a:lnSpc>
            </a:pPr>
            <a:r>
              <a:rPr lang="en-US" sz="1800" dirty="0">
                <a:latin typeface="+mj-lt"/>
              </a:rPr>
              <a:t>       trips occur</a:t>
            </a:r>
          </a:p>
        </p:txBody>
      </p:sp>
      <p:pic>
        <p:nvPicPr>
          <p:cNvPr id="6" name="Picture 5">
            <a:extLst>
              <a:ext uri="{FF2B5EF4-FFF2-40B4-BE49-F238E27FC236}">
                <a16:creationId xmlns:a16="http://schemas.microsoft.com/office/drawing/2014/main" id="{6FF966BE-4356-434F-BC65-44EA7F79191B}"/>
              </a:ext>
            </a:extLst>
          </p:cNvPr>
          <p:cNvPicPr>
            <a:picLocks noChangeAspect="1"/>
          </p:cNvPicPr>
          <p:nvPr/>
        </p:nvPicPr>
        <p:blipFill>
          <a:blip r:embed="rId3"/>
          <a:stretch>
            <a:fillRect/>
          </a:stretch>
        </p:blipFill>
        <p:spPr>
          <a:xfrm>
            <a:off x="8888194" y="2867683"/>
            <a:ext cx="2914861" cy="2725935"/>
          </a:xfrm>
          <a:prstGeom prst="rect">
            <a:avLst/>
          </a:prstGeom>
        </p:spPr>
      </p:pic>
      <p:pic>
        <p:nvPicPr>
          <p:cNvPr id="11" name="Picture 10">
            <a:extLst>
              <a:ext uri="{FF2B5EF4-FFF2-40B4-BE49-F238E27FC236}">
                <a16:creationId xmlns:a16="http://schemas.microsoft.com/office/drawing/2014/main" id="{E1CCBAFF-2F7F-41C4-97C8-FF74FCA16A4A}"/>
              </a:ext>
            </a:extLst>
          </p:cNvPr>
          <p:cNvPicPr>
            <a:picLocks noChangeAspect="1"/>
          </p:cNvPicPr>
          <p:nvPr/>
        </p:nvPicPr>
        <p:blipFill>
          <a:blip r:embed="rId4"/>
          <a:stretch>
            <a:fillRect/>
          </a:stretch>
        </p:blipFill>
        <p:spPr>
          <a:xfrm>
            <a:off x="5657639" y="428249"/>
            <a:ext cx="3222023" cy="2880868"/>
          </a:xfrm>
          <a:prstGeom prst="rect">
            <a:avLst/>
          </a:prstGeom>
        </p:spPr>
      </p:pic>
    </p:spTree>
    <p:extLst>
      <p:ext uri="{BB962C8B-B14F-4D97-AF65-F5344CB8AC3E}">
        <p14:creationId xmlns:p14="http://schemas.microsoft.com/office/powerpoint/2010/main" val="417209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628C-56E6-6E2C-A80E-CBDE9C8E8FA6}"/>
              </a:ext>
            </a:extLst>
          </p:cNvPr>
          <p:cNvSpPr>
            <a:spLocks noGrp="1"/>
          </p:cNvSpPr>
          <p:nvPr>
            <p:ph type="title"/>
          </p:nvPr>
        </p:nvSpPr>
        <p:spPr>
          <a:xfrm>
            <a:off x="584517" y="445429"/>
            <a:ext cx="11018520" cy="461665"/>
          </a:xfrm>
        </p:spPr>
        <p:txBody>
          <a:bodyPr/>
          <a:lstStyle/>
          <a:p>
            <a:r>
              <a:rPr lang="en-US" sz="3000" b="1" dirty="0"/>
              <a:t>Ride Sharing</a:t>
            </a:r>
            <a:endParaRPr lang="en-US" sz="3000" dirty="0"/>
          </a:p>
        </p:txBody>
      </p:sp>
      <p:sp>
        <p:nvSpPr>
          <p:cNvPr id="15" name="Text Placeholder 3">
            <a:extLst>
              <a:ext uri="{FF2B5EF4-FFF2-40B4-BE49-F238E27FC236}">
                <a16:creationId xmlns:a16="http://schemas.microsoft.com/office/drawing/2014/main" id="{B3B6EA34-D69A-9202-3239-19D1E8A4745C}"/>
              </a:ext>
            </a:extLst>
          </p:cNvPr>
          <p:cNvSpPr>
            <a:spLocks noGrp="1"/>
          </p:cNvSpPr>
          <p:nvPr>
            <p:ph type="body" sz="quarter" idx="11"/>
          </p:nvPr>
        </p:nvSpPr>
        <p:spPr>
          <a:xfrm>
            <a:off x="584517" y="1231796"/>
            <a:ext cx="5384390" cy="2825389"/>
          </a:xfrm>
        </p:spPr>
        <p:txBody>
          <a:bodyPr/>
          <a:lstStyle/>
          <a:p>
            <a:r>
              <a:rPr lang="en-US" dirty="0">
                <a:latin typeface="+mj-lt"/>
              </a:rPr>
              <a:t>The ride sharing capability provides opportunities for employees to create connections while commuting to same or close destinations. </a:t>
            </a:r>
          </a:p>
          <a:p>
            <a:r>
              <a:rPr lang="en-US" dirty="0">
                <a:latin typeface="+mj-lt"/>
              </a:rPr>
              <a:t>This helps to:</a:t>
            </a:r>
          </a:p>
          <a:p>
            <a:endParaRPr lang="en-US" dirty="0">
              <a:latin typeface="+mj-lt"/>
            </a:endParaRPr>
          </a:p>
          <a:p>
            <a:pPr marL="457200" indent="-457200">
              <a:buFont typeface="Wingdings" panose="05000000000000000000" pitchFamily="2" charset="2"/>
              <a:buChar char="v"/>
            </a:pPr>
            <a:r>
              <a:rPr lang="en-US" dirty="0">
                <a:latin typeface="+mj-lt"/>
              </a:rPr>
              <a:t>Save cost by avoiding route repetition</a:t>
            </a:r>
          </a:p>
          <a:p>
            <a:pPr marL="457200" indent="-457200">
              <a:buFont typeface="Wingdings" panose="05000000000000000000" pitchFamily="2" charset="2"/>
              <a:buChar char="v"/>
            </a:pPr>
            <a:r>
              <a:rPr lang="en-US" dirty="0">
                <a:latin typeface="+mj-lt"/>
              </a:rPr>
              <a:t>Reduce company’s Carbon footprint</a:t>
            </a:r>
          </a:p>
          <a:p>
            <a:pPr marL="457200" indent="-457200">
              <a:buFont typeface="Wingdings" panose="05000000000000000000" pitchFamily="2" charset="2"/>
              <a:buChar char="v"/>
            </a:pPr>
            <a:r>
              <a:rPr lang="en-US" dirty="0">
                <a:latin typeface="+mj-lt"/>
              </a:rPr>
              <a:t>Increase Fleet Useful life</a:t>
            </a:r>
            <a:endParaRPr lang="x-none" dirty="0">
              <a:latin typeface="+mj-lt"/>
            </a:endParaRPr>
          </a:p>
          <a:p>
            <a:endParaRPr lang="en-US" dirty="0">
              <a:latin typeface="+mj-lt"/>
            </a:endParaRPr>
          </a:p>
        </p:txBody>
      </p:sp>
      <p:sp>
        <p:nvSpPr>
          <p:cNvPr id="5" name="Rectangle 4">
            <a:extLst>
              <a:ext uri="{FF2B5EF4-FFF2-40B4-BE49-F238E27FC236}">
                <a16:creationId xmlns:a16="http://schemas.microsoft.com/office/drawing/2014/main" id="{DF31BD8E-9AB8-3B79-7C86-19D56FB1D06F}"/>
              </a:ext>
              <a:ext uri="{C183D7F6-B498-43B3-948B-1728B52AA6E4}">
                <adec:decorative xmlns:adec="http://schemas.microsoft.com/office/drawing/2017/decorative" val="1"/>
              </a:ext>
            </a:extLst>
          </p:cNvPr>
          <p:cNvSpPr/>
          <p:nvPr/>
        </p:nvSpPr>
        <p:spPr bwMode="auto">
          <a:xfrm>
            <a:off x="0" y="5115697"/>
            <a:ext cx="12192000" cy="1742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B58D99B-EA4A-4DC8-9982-7065A9DC37C8}"/>
              </a:ext>
            </a:extLst>
          </p:cNvPr>
          <p:cNvPicPr>
            <a:picLocks noChangeAspect="1"/>
          </p:cNvPicPr>
          <p:nvPr/>
        </p:nvPicPr>
        <p:blipFill>
          <a:blip r:embed="rId3"/>
          <a:stretch>
            <a:fillRect/>
          </a:stretch>
        </p:blipFill>
        <p:spPr>
          <a:xfrm>
            <a:off x="7200813" y="328336"/>
            <a:ext cx="3009987" cy="5366120"/>
          </a:xfrm>
          <a:prstGeom prst="rect">
            <a:avLst/>
          </a:prstGeom>
        </p:spPr>
      </p:pic>
    </p:spTree>
    <p:extLst>
      <p:ext uri="{BB962C8B-B14F-4D97-AF65-F5344CB8AC3E}">
        <p14:creationId xmlns:p14="http://schemas.microsoft.com/office/powerpoint/2010/main" val="13454289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A99D05-BD83-46BE-8BD4-2A0AA5E21A17}"/>
              </a:ext>
            </a:extLst>
          </p:cNvPr>
          <p:cNvSpPr>
            <a:spLocks noGrp="1"/>
          </p:cNvSpPr>
          <p:nvPr>
            <p:ph type="title"/>
          </p:nvPr>
        </p:nvSpPr>
        <p:spPr>
          <a:xfrm>
            <a:off x="588263" y="457200"/>
            <a:ext cx="11018520" cy="461665"/>
          </a:xfrm>
        </p:spPr>
        <p:txBody>
          <a:bodyPr/>
          <a:lstStyle/>
          <a:p>
            <a:r>
              <a:rPr lang="en-US" sz="3000" dirty="0"/>
              <a:t>Drivers Rating</a:t>
            </a:r>
            <a:endParaRPr lang="en-GB" sz="3000" dirty="0"/>
          </a:p>
        </p:txBody>
      </p:sp>
      <p:sp>
        <p:nvSpPr>
          <p:cNvPr id="6" name="Rectangle 5">
            <a:extLst>
              <a:ext uri="{FF2B5EF4-FFF2-40B4-BE49-F238E27FC236}">
                <a16:creationId xmlns:a16="http://schemas.microsoft.com/office/drawing/2014/main" id="{2A09711C-73AA-429D-97BC-74FC1030F070}"/>
              </a:ext>
            </a:extLst>
          </p:cNvPr>
          <p:cNvSpPr/>
          <p:nvPr/>
        </p:nvSpPr>
        <p:spPr>
          <a:xfrm>
            <a:off x="588263" y="1313152"/>
            <a:ext cx="5507737" cy="3364704"/>
          </a:xfrm>
          <a:prstGeom prst="rect">
            <a:avLst/>
          </a:prstGeom>
        </p:spPr>
        <p:txBody>
          <a:bodyPr wrap="square">
            <a:spAutoFit/>
          </a:bodyPr>
          <a:lstStyle/>
          <a:p>
            <a:pPr>
              <a:lnSpc>
                <a:spcPct val="150000"/>
              </a:lnSpc>
            </a:pPr>
            <a:r>
              <a:rPr lang="en-US" sz="1800" dirty="0">
                <a:latin typeface="+mj-lt"/>
              </a:rPr>
              <a:t>Passengers give feedback on driver performance</a:t>
            </a:r>
          </a:p>
          <a:p>
            <a:pPr>
              <a:lnSpc>
                <a:spcPct val="150000"/>
              </a:lnSpc>
            </a:pPr>
            <a:r>
              <a:rPr lang="en-US" sz="1800" dirty="0">
                <a:latin typeface="+mj-lt"/>
              </a:rPr>
              <a:t>at the completion of any trip using this feature. </a:t>
            </a:r>
          </a:p>
          <a:p>
            <a:pPr>
              <a:lnSpc>
                <a:spcPct val="150000"/>
              </a:lnSpc>
            </a:pPr>
            <a:endParaRPr lang="en-US" sz="1800" dirty="0">
              <a:latin typeface="+mj-lt"/>
            </a:endParaRPr>
          </a:p>
          <a:p>
            <a:pPr>
              <a:lnSpc>
                <a:spcPct val="150000"/>
              </a:lnSpc>
            </a:pPr>
            <a:r>
              <a:rPr lang="en-US" sz="1800" dirty="0">
                <a:latin typeface="+mj-lt"/>
              </a:rPr>
              <a:t>Benefits:</a:t>
            </a:r>
          </a:p>
          <a:p>
            <a:pPr>
              <a:lnSpc>
                <a:spcPct val="150000"/>
              </a:lnSpc>
            </a:pPr>
            <a:endParaRPr lang="en-US" sz="1800" dirty="0">
              <a:latin typeface="+mj-lt"/>
            </a:endParaRPr>
          </a:p>
          <a:p>
            <a:pPr marL="457200" indent="-457200">
              <a:lnSpc>
                <a:spcPct val="150000"/>
              </a:lnSpc>
              <a:buFont typeface="Wingdings" panose="05000000000000000000" pitchFamily="2" charset="2"/>
              <a:buChar char="v"/>
            </a:pPr>
            <a:r>
              <a:rPr lang="en-US" sz="1800" dirty="0">
                <a:latin typeface="+mj-lt"/>
              </a:rPr>
              <a:t>Track driver behavior for reward or corrections</a:t>
            </a:r>
          </a:p>
          <a:p>
            <a:pPr marL="457200" indent="-457200">
              <a:lnSpc>
                <a:spcPct val="150000"/>
              </a:lnSpc>
              <a:buFont typeface="Wingdings" panose="05000000000000000000" pitchFamily="2" charset="2"/>
              <a:buChar char="v"/>
            </a:pPr>
            <a:r>
              <a:rPr lang="en-US" sz="1800" dirty="0">
                <a:latin typeface="+mj-lt"/>
              </a:rPr>
              <a:t>Measure driver’s compliance to safe driving regulation</a:t>
            </a:r>
            <a:endParaRPr lang="x-none" sz="1800" dirty="0">
              <a:latin typeface="+mj-lt"/>
            </a:endParaRPr>
          </a:p>
        </p:txBody>
      </p:sp>
      <p:pic>
        <p:nvPicPr>
          <p:cNvPr id="8" name="Picture 7">
            <a:extLst>
              <a:ext uri="{FF2B5EF4-FFF2-40B4-BE49-F238E27FC236}">
                <a16:creationId xmlns:a16="http://schemas.microsoft.com/office/drawing/2014/main" id="{7254AD91-C5F6-4F40-9A36-00244C8AA2DC}"/>
              </a:ext>
            </a:extLst>
          </p:cNvPr>
          <p:cNvPicPr>
            <a:picLocks noChangeAspect="1"/>
          </p:cNvPicPr>
          <p:nvPr/>
        </p:nvPicPr>
        <p:blipFill>
          <a:blip r:embed="rId3"/>
          <a:stretch>
            <a:fillRect/>
          </a:stretch>
        </p:blipFill>
        <p:spPr>
          <a:xfrm>
            <a:off x="9162963" y="1313152"/>
            <a:ext cx="2696512" cy="4413392"/>
          </a:xfrm>
          <a:prstGeom prst="rect">
            <a:avLst/>
          </a:prstGeom>
        </p:spPr>
      </p:pic>
      <p:pic>
        <p:nvPicPr>
          <p:cNvPr id="12" name="Picture 11">
            <a:extLst>
              <a:ext uri="{FF2B5EF4-FFF2-40B4-BE49-F238E27FC236}">
                <a16:creationId xmlns:a16="http://schemas.microsoft.com/office/drawing/2014/main" id="{5291F8D0-5F06-4618-AE0B-3F23B273CF1B}"/>
              </a:ext>
            </a:extLst>
          </p:cNvPr>
          <p:cNvPicPr>
            <a:picLocks noChangeAspect="1"/>
          </p:cNvPicPr>
          <p:nvPr/>
        </p:nvPicPr>
        <p:blipFill>
          <a:blip r:embed="rId4"/>
          <a:stretch>
            <a:fillRect/>
          </a:stretch>
        </p:blipFill>
        <p:spPr>
          <a:xfrm>
            <a:off x="6313556" y="1227420"/>
            <a:ext cx="2555650" cy="4584856"/>
          </a:xfrm>
          <a:prstGeom prst="rect">
            <a:avLst/>
          </a:prstGeom>
        </p:spPr>
      </p:pic>
    </p:spTree>
    <p:extLst>
      <p:ext uri="{BB962C8B-B14F-4D97-AF65-F5344CB8AC3E}">
        <p14:creationId xmlns:p14="http://schemas.microsoft.com/office/powerpoint/2010/main" val="35805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3768C7B-F636-462F-B724-C63CBE0C7F66}"/>
              </a:ext>
            </a:extLst>
          </p:cNvPr>
          <p:cNvSpPr>
            <a:spLocks noGrp="1"/>
          </p:cNvSpPr>
          <p:nvPr>
            <p:ph type="title"/>
          </p:nvPr>
        </p:nvSpPr>
        <p:spPr>
          <a:xfrm>
            <a:off x="441696" y="3152001"/>
            <a:ext cx="6169462" cy="553998"/>
          </a:xfrm>
        </p:spPr>
        <p:txBody>
          <a:bodyPr/>
          <a:lstStyle/>
          <a:p>
            <a:r>
              <a:rPr lang="en-US"/>
              <a:t>Thank you.</a:t>
            </a:r>
          </a:p>
        </p:txBody>
      </p:sp>
    </p:spTree>
    <p:extLst>
      <p:ext uri="{BB962C8B-B14F-4D97-AF65-F5344CB8AC3E}">
        <p14:creationId xmlns:p14="http://schemas.microsoft.com/office/powerpoint/2010/main" val="299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 letter&#10;&#10;Description automatically generated">
            <a:extLst>
              <a:ext uri="{FF2B5EF4-FFF2-40B4-BE49-F238E27FC236}">
                <a16:creationId xmlns:a16="http://schemas.microsoft.com/office/drawing/2014/main" id="{3DA78583-3A33-42BE-9509-AC39381F5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404" y="1465032"/>
            <a:ext cx="2508077" cy="5086203"/>
          </a:xfrm>
          <a:prstGeom prst="rect">
            <a:avLst/>
          </a:prstGeom>
        </p:spPr>
      </p:pic>
      <p:pic>
        <p:nvPicPr>
          <p:cNvPr id="7" name="Picture 6">
            <a:extLst>
              <a:ext uri="{FF2B5EF4-FFF2-40B4-BE49-F238E27FC236}">
                <a16:creationId xmlns:a16="http://schemas.microsoft.com/office/drawing/2014/main" id="{596FE936-3A97-4EC8-82E4-1E2EAC164C2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02229" y="1436898"/>
            <a:ext cx="3721714" cy="5445933"/>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1824AB2A-5801-4525-BCE0-798FCD31C2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795" y="1617735"/>
            <a:ext cx="2468055" cy="4933501"/>
          </a:xfrm>
          <a:prstGeom prst="rect">
            <a:avLst/>
          </a:prstGeom>
        </p:spPr>
      </p:pic>
      <p:sp>
        <p:nvSpPr>
          <p:cNvPr id="3" name="Rectangle 2">
            <a:extLst>
              <a:ext uri="{FF2B5EF4-FFF2-40B4-BE49-F238E27FC236}">
                <a16:creationId xmlns:a16="http://schemas.microsoft.com/office/drawing/2014/main" id="{BEEBED28-3553-417D-BD5D-FC0F27D61268}"/>
              </a:ext>
            </a:extLst>
          </p:cNvPr>
          <p:cNvSpPr/>
          <p:nvPr/>
        </p:nvSpPr>
        <p:spPr>
          <a:xfrm>
            <a:off x="584200" y="381169"/>
            <a:ext cx="2634247" cy="507831"/>
          </a:xfrm>
          <a:prstGeom prst="rect">
            <a:avLst/>
          </a:prstGeom>
        </p:spPr>
        <p:txBody>
          <a:bodyPr wrap="none">
            <a:spAutoFit/>
          </a:bodyPr>
          <a:lstStyle/>
          <a:p>
            <a:pPr marR="125730" lvl="0" defTabSz="914400">
              <a:lnSpc>
                <a:spcPct val="90000"/>
              </a:lnSpc>
              <a:spcBef>
                <a:spcPct val="0"/>
              </a:spcBef>
              <a:spcAft>
                <a:spcPts val="1200"/>
              </a:spcAft>
              <a:buClr>
                <a:srgbClr val="282828">
                  <a:lumMod val="50000"/>
                </a:srgbClr>
              </a:buClr>
              <a:tabLst>
                <a:tab pos="457200" algn="l"/>
              </a:tabLst>
              <a:defRPr/>
            </a:pPr>
            <a:r>
              <a:rPr lang="en-US" sz="3000" dirty="0">
                <a:solidFill>
                  <a:srgbClr val="282828"/>
                </a:solidFill>
                <a:latin typeface="+mj-lt"/>
                <a:cs typeface="Calibri" panose="020F0502020204030204" pitchFamily="34" charset="0"/>
              </a:rPr>
              <a:t>Why </a:t>
            </a:r>
            <a:r>
              <a:rPr lang="en-US" sz="3000" dirty="0" err="1">
                <a:solidFill>
                  <a:srgbClr val="282828"/>
                </a:solidFill>
                <a:latin typeface="+mj-lt"/>
                <a:cs typeface="Calibri" panose="020F0502020204030204" pitchFamily="34" charset="0"/>
              </a:rPr>
              <a:t>WeBer</a:t>
            </a:r>
            <a:r>
              <a:rPr lang="en-US" sz="3000" dirty="0">
                <a:solidFill>
                  <a:srgbClr val="282828"/>
                </a:solidFill>
                <a:latin typeface="+mj-lt"/>
                <a:cs typeface="Calibri" panose="020F0502020204030204" pitchFamily="34" charset="0"/>
              </a:rPr>
              <a:t> ?</a:t>
            </a:r>
          </a:p>
        </p:txBody>
      </p:sp>
      <p:sp>
        <p:nvSpPr>
          <p:cNvPr id="4" name="Rectangle 3">
            <a:extLst>
              <a:ext uri="{FF2B5EF4-FFF2-40B4-BE49-F238E27FC236}">
                <a16:creationId xmlns:a16="http://schemas.microsoft.com/office/drawing/2014/main" id="{9922EA47-64E7-4984-9A69-498C0F1D5E6C}"/>
              </a:ext>
            </a:extLst>
          </p:cNvPr>
          <p:cNvSpPr/>
          <p:nvPr/>
        </p:nvSpPr>
        <p:spPr>
          <a:xfrm>
            <a:off x="584200" y="2872063"/>
            <a:ext cx="6096000" cy="2533707"/>
          </a:xfrm>
          <a:prstGeom prst="rect">
            <a:avLst/>
          </a:prstGeom>
        </p:spPr>
        <p:txBody>
          <a:bodyPr>
            <a:spAutoFit/>
          </a:bodyPr>
          <a:lstStyle/>
          <a:p>
            <a:pPr marL="285750" indent="-285750">
              <a:lnSpc>
                <a:spcPct val="150000"/>
              </a:lnSpc>
              <a:buFont typeface="Arial" panose="020B0604020202020204" pitchFamily="34" charset="0"/>
              <a:buChar char="•"/>
            </a:pPr>
            <a:r>
              <a:rPr lang="en-US" sz="1800" dirty="0">
                <a:solidFill>
                  <a:srgbClr val="000000"/>
                </a:solidFill>
                <a:latin typeface="+mj-lt"/>
                <a:cs typeface="Calibri" panose="020F0502020204030204" pitchFamily="34" charset="0"/>
              </a:rPr>
              <a:t>optimize fleet utilization, </a:t>
            </a:r>
          </a:p>
          <a:p>
            <a:pPr marL="285750" indent="-285750">
              <a:lnSpc>
                <a:spcPct val="150000"/>
              </a:lnSpc>
              <a:buFont typeface="Arial" panose="020B0604020202020204" pitchFamily="34" charset="0"/>
              <a:buChar char="•"/>
            </a:pPr>
            <a:r>
              <a:rPr lang="en-US" sz="1800" dirty="0">
                <a:solidFill>
                  <a:srgbClr val="000000"/>
                </a:solidFill>
                <a:latin typeface="+mj-lt"/>
                <a:cs typeface="Calibri" panose="020F0502020204030204" pitchFamily="34" charset="0"/>
              </a:rPr>
              <a:t>cut costs and </a:t>
            </a:r>
          </a:p>
          <a:p>
            <a:pPr marL="285750" indent="-285750">
              <a:lnSpc>
                <a:spcPct val="150000"/>
              </a:lnSpc>
              <a:buFont typeface="Arial" panose="020B0604020202020204" pitchFamily="34" charset="0"/>
              <a:buChar char="•"/>
            </a:pPr>
            <a:r>
              <a:rPr lang="en-US" sz="1800" dirty="0">
                <a:solidFill>
                  <a:srgbClr val="000000"/>
                </a:solidFill>
                <a:latin typeface="+mj-lt"/>
                <a:cs typeface="Calibri" panose="020F0502020204030204" pitchFamily="34" charset="0"/>
              </a:rPr>
              <a:t>maximize company vehicle access to as many employees as possible.</a:t>
            </a:r>
          </a:p>
          <a:p>
            <a:pPr>
              <a:lnSpc>
                <a:spcPct val="150000"/>
              </a:lnSpc>
            </a:pPr>
            <a:r>
              <a:rPr lang="en-US" sz="1800" dirty="0">
                <a:solidFill>
                  <a:srgbClr val="000000"/>
                </a:solidFill>
                <a:latin typeface="+mj-lt"/>
                <a:cs typeface="Calibri" panose="020F0502020204030204" pitchFamily="34" charset="0"/>
              </a:rPr>
              <a:t>Also, Tracking car Expenses helps in forecasting</a:t>
            </a:r>
          </a:p>
          <a:p>
            <a:pPr>
              <a:lnSpc>
                <a:spcPct val="150000"/>
              </a:lnSpc>
            </a:pPr>
            <a:r>
              <a:rPr lang="en-US" sz="1800" dirty="0">
                <a:solidFill>
                  <a:srgbClr val="000000"/>
                </a:solidFill>
                <a:latin typeface="+mj-lt"/>
                <a:cs typeface="Calibri" panose="020F0502020204030204" pitchFamily="34" charset="0"/>
              </a:rPr>
              <a:t>and budgeting Fleet expenses</a:t>
            </a:r>
          </a:p>
        </p:txBody>
      </p:sp>
      <p:pic>
        <p:nvPicPr>
          <p:cNvPr id="6" name="Picture 5">
            <a:extLst>
              <a:ext uri="{FF2B5EF4-FFF2-40B4-BE49-F238E27FC236}">
                <a16:creationId xmlns:a16="http://schemas.microsoft.com/office/drawing/2014/main" id="{A16D9155-9649-4C13-8B34-608AA2656BD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41718" y="1465033"/>
            <a:ext cx="3721714" cy="5445933"/>
          </a:xfrm>
          <a:prstGeom prst="rect">
            <a:avLst/>
          </a:prstGeom>
        </p:spPr>
      </p:pic>
      <p:sp>
        <p:nvSpPr>
          <p:cNvPr id="5" name="Rectangle 4">
            <a:extLst>
              <a:ext uri="{FF2B5EF4-FFF2-40B4-BE49-F238E27FC236}">
                <a16:creationId xmlns:a16="http://schemas.microsoft.com/office/drawing/2014/main" id="{40AD1892-A6DB-4A74-BAEF-6ED3CB25BBDE}"/>
              </a:ext>
            </a:extLst>
          </p:cNvPr>
          <p:cNvSpPr/>
          <p:nvPr/>
        </p:nvSpPr>
        <p:spPr>
          <a:xfrm>
            <a:off x="584200" y="1465033"/>
            <a:ext cx="6096000" cy="1287212"/>
          </a:xfrm>
          <a:prstGeom prst="rect">
            <a:avLst/>
          </a:prstGeom>
        </p:spPr>
        <p:txBody>
          <a:bodyPr>
            <a:spAutoFit/>
          </a:bodyPr>
          <a:lstStyle/>
          <a:p>
            <a:pPr>
              <a:lnSpc>
                <a:spcPct val="150000"/>
              </a:lnSpc>
            </a:pPr>
            <a:r>
              <a:rPr lang="en-US" sz="1800" dirty="0">
                <a:solidFill>
                  <a:srgbClr val="000000"/>
                </a:solidFill>
                <a:cs typeface="Calibri" panose="020F0502020204030204" pitchFamily="34" charset="0"/>
              </a:rPr>
              <a:t>Pool vehicles are becoming increasingly</a:t>
            </a:r>
          </a:p>
          <a:p>
            <a:pPr>
              <a:lnSpc>
                <a:spcPct val="150000"/>
              </a:lnSpc>
            </a:pPr>
            <a:r>
              <a:rPr lang="en-US" sz="1800" dirty="0">
                <a:solidFill>
                  <a:srgbClr val="000000"/>
                </a:solidFill>
                <a:cs typeface="Calibri" panose="020F0502020204030204" pitchFamily="34" charset="0"/>
              </a:rPr>
              <a:t>important in the vehicle fleet.  Companies are </a:t>
            </a:r>
          </a:p>
          <a:p>
            <a:pPr>
              <a:lnSpc>
                <a:spcPct val="150000"/>
              </a:lnSpc>
            </a:pPr>
            <a:r>
              <a:rPr lang="en-US" sz="1800" dirty="0">
                <a:solidFill>
                  <a:srgbClr val="000000"/>
                </a:solidFill>
                <a:cs typeface="Calibri" panose="020F0502020204030204" pitchFamily="34" charset="0"/>
              </a:rPr>
              <a:t>increasingly turning to carpooling in order to</a:t>
            </a:r>
            <a:r>
              <a:rPr lang="en-US" sz="1600" dirty="0">
                <a:solidFill>
                  <a:srgbClr val="000000"/>
                </a:solidFill>
                <a:cs typeface="Calibri" panose="020F0502020204030204" pitchFamily="34" charset="0"/>
              </a:rPr>
              <a:t>:</a:t>
            </a:r>
          </a:p>
        </p:txBody>
      </p:sp>
    </p:spTree>
    <p:extLst>
      <p:ext uri="{BB962C8B-B14F-4D97-AF65-F5344CB8AC3E}">
        <p14:creationId xmlns:p14="http://schemas.microsoft.com/office/powerpoint/2010/main" val="24373591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746DE11-1974-4EA6-8E48-8CEB3F06A621}"/>
              </a:ext>
              <a:ext uri="{C183D7F6-B498-43B3-948B-1728B52AA6E4}">
                <adec:decorative xmlns:adec="http://schemas.microsoft.com/office/drawing/2017/decorative" val="1"/>
              </a:ext>
            </a:extLst>
          </p:cNvPr>
          <p:cNvSpPr>
            <a:spLocks/>
          </p:cNvSpPr>
          <p:nvPr/>
        </p:nvSpPr>
        <p:spPr bwMode="auto">
          <a:xfrm>
            <a:off x="43969" y="3580108"/>
            <a:ext cx="4197028" cy="323207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3BBE7FDF-86F4-7641-BC5D-216F69C45D6C}"/>
              </a:ext>
              <a:ext uri="{C183D7F6-B498-43B3-948B-1728B52AA6E4}">
                <adec:decorative xmlns:adec="http://schemas.microsoft.com/office/drawing/2017/decorative" val="1"/>
              </a:ext>
            </a:extLst>
          </p:cNvPr>
          <p:cNvSpPr>
            <a:spLocks/>
          </p:cNvSpPr>
          <p:nvPr/>
        </p:nvSpPr>
        <p:spPr bwMode="auto">
          <a:xfrm>
            <a:off x="4267257" y="3580108"/>
            <a:ext cx="3626608" cy="323207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722E3B-6B7F-514D-A7DA-F03EE54A08A2}"/>
              </a:ext>
              <a:ext uri="{C183D7F6-B498-43B3-948B-1728B52AA6E4}">
                <adec:decorative xmlns:adec="http://schemas.microsoft.com/office/drawing/2017/decorative" val="1"/>
              </a:ext>
            </a:extLst>
          </p:cNvPr>
          <p:cNvSpPr>
            <a:spLocks/>
          </p:cNvSpPr>
          <p:nvPr/>
        </p:nvSpPr>
        <p:spPr bwMode="auto">
          <a:xfrm>
            <a:off x="7924857" y="3580108"/>
            <a:ext cx="4223174" cy="323207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4150D828-D7AB-4687-B6FC-AA18212A0C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822" y="463428"/>
            <a:ext cx="10953565" cy="6904264"/>
          </a:xfrm>
          <a:prstGeom prst="rect">
            <a:avLst/>
          </a:prstGeom>
        </p:spPr>
      </p:pic>
      <p:pic>
        <p:nvPicPr>
          <p:cNvPr id="39" name="Picture 38" descr="Chart, funnel chart&#10;&#10;Description automatically generated">
            <a:extLst>
              <a:ext uri="{FF2B5EF4-FFF2-40B4-BE49-F238E27FC236}">
                <a16:creationId xmlns:a16="http://schemas.microsoft.com/office/drawing/2014/main" id="{AF09278E-6124-4446-855E-ACF53E7088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3707" y="1609010"/>
            <a:ext cx="6311480" cy="3550721"/>
          </a:xfrm>
          <a:prstGeom prst="rect">
            <a:avLst/>
          </a:prstGeom>
        </p:spPr>
      </p:pic>
      <p:grpSp>
        <p:nvGrpSpPr>
          <p:cNvPr id="40" name="Group 39">
            <a:extLst>
              <a:ext uri="{FF2B5EF4-FFF2-40B4-BE49-F238E27FC236}">
                <a16:creationId xmlns:a16="http://schemas.microsoft.com/office/drawing/2014/main" id="{1FC9A1DA-EFF7-4CE1-BFEA-45A0FAB71791}"/>
              </a:ext>
            </a:extLst>
          </p:cNvPr>
          <p:cNvGrpSpPr/>
          <p:nvPr/>
        </p:nvGrpSpPr>
        <p:grpSpPr>
          <a:xfrm>
            <a:off x="659224" y="2690907"/>
            <a:ext cx="2738026" cy="1136362"/>
            <a:chOff x="659224" y="2690907"/>
            <a:chExt cx="2738026" cy="1136362"/>
          </a:xfrm>
        </p:grpSpPr>
        <p:sp>
          <p:nvSpPr>
            <p:cNvPr id="41" name="3">
              <a:extLst>
                <a:ext uri="{FF2B5EF4-FFF2-40B4-BE49-F238E27FC236}">
                  <a16:creationId xmlns:a16="http://schemas.microsoft.com/office/drawing/2014/main" id="{A3BA94D4-8623-41EB-98AB-8A8A4BC01020}"/>
                </a:ext>
              </a:extLst>
            </p:cNvPr>
            <p:cNvSpPr/>
            <p:nvPr/>
          </p:nvSpPr>
          <p:spPr bwMode="auto">
            <a:xfrm>
              <a:off x="2828314" y="2752893"/>
              <a:ext cx="568936" cy="140563"/>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nvGrpSpPr>
            <p:cNvPr id="42" name="3">
              <a:extLst>
                <a:ext uri="{FF2B5EF4-FFF2-40B4-BE49-F238E27FC236}">
                  <a16:creationId xmlns:a16="http://schemas.microsoft.com/office/drawing/2014/main" id="{A72C0FEF-88DB-4864-8EFB-F1050912DA00}"/>
                </a:ext>
              </a:extLst>
            </p:cNvPr>
            <p:cNvGrpSpPr/>
            <p:nvPr/>
          </p:nvGrpSpPr>
          <p:grpSpPr>
            <a:xfrm>
              <a:off x="659224" y="2808219"/>
              <a:ext cx="2143768" cy="1019050"/>
              <a:chOff x="1366143" y="3098253"/>
              <a:chExt cx="2166166" cy="1039485"/>
            </a:xfrm>
          </p:grpSpPr>
          <p:sp>
            <p:nvSpPr>
              <p:cNvPr id="48" name="Rectangle 47">
                <a:extLst>
                  <a:ext uri="{FF2B5EF4-FFF2-40B4-BE49-F238E27FC236}">
                    <a16:creationId xmlns:a16="http://schemas.microsoft.com/office/drawing/2014/main" id="{736C0F04-5B17-42C0-831C-670B1B611967}"/>
                  </a:ext>
                </a:extLst>
              </p:cNvPr>
              <p:cNvSpPr/>
              <p:nvPr/>
            </p:nvSpPr>
            <p:spPr bwMode="auto">
              <a:xfrm>
                <a:off x="1366143" y="3098253"/>
                <a:ext cx="2166166" cy="1039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fontAlgn="base"/>
                <a:r>
                  <a:rPr lang="en-US" sz="1400">
                    <a:latin typeface="Calibri" panose="020F0502020204030204" pitchFamily="34" charset="0"/>
                    <a:cs typeface="Calibri" panose="020F0502020204030204" pitchFamily="34" charset="0"/>
                  </a:rPr>
                  <a:t>Improves utilization of organizations’ fleet of cars </a:t>
                </a:r>
              </a:p>
            </p:txBody>
          </p:sp>
          <p:sp>
            <p:nvSpPr>
              <p:cNvPr id="49" name="Freeform 9">
                <a:extLst>
                  <a:ext uri="{FF2B5EF4-FFF2-40B4-BE49-F238E27FC236}">
                    <a16:creationId xmlns:a16="http://schemas.microsoft.com/office/drawing/2014/main" id="{0BAB7EC7-58F0-42B7-9D7B-588461A57BCC}"/>
                  </a:ext>
                </a:extLst>
              </p:cNvPr>
              <p:cNvSpPr>
                <a:spLocks noChangeAspect="1" noEditPoints="1"/>
              </p:cNvSpPr>
              <p:nvPr/>
            </p:nvSpPr>
            <p:spPr bwMode="auto">
              <a:xfrm>
                <a:off x="3259396" y="3878747"/>
                <a:ext cx="185142" cy="18589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latin typeface="Calibri" panose="020F0502020204030204" pitchFamily="34" charset="0"/>
                  <a:cs typeface="Calibri" panose="020F0502020204030204" pitchFamily="34" charset="0"/>
                </a:endParaRPr>
              </a:p>
            </p:txBody>
          </p:sp>
        </p:grpSp>
        <p:grpSp>
          <p:nvGrpSpPr>
            <p:cNvPr id="43" name="3">
              <a:extLst>
                <a:ext uri="{FF2B5EF4-FFF2-40B4-BE49-F238E27FC236}">
                  <a16:creationId xmlns:a16="http://schemas.microsoft.com/office/drawing/2014/main" id="{BC4470DD-B512-4463-9DA6-C899DB14A54D}"/>
                </a:ext>
              </a:extLst>
            </p:cNvPr>
            <p:cNvGrpSpPr/>
            <p:nvPr/>
          </p:nvGrpSpPr>
          <p:grpSpPr>
            <a:xfrm>
              <a:off x="2639701" y="2690907"/>
              <a:ext cx="275837" cy="275837"/>
              <a:chOff x="981559" y="2518476"/>
              <a:chExt cx="281368" cy="281368"/>
            </a:xfrm>
            <a:effectLst>
              <a:outerShdw blurRad="50800" dist="38100" dir="2700000" algn="tl" rotWithShape="0">
                <a:prstClr val="black">
                  <a:alpha val="40000"/>
                </a:prstClr>
              </a:outerShdw>
            </a:effectLst>
          </p:grpSpPr>
          <p:sp>
            <p:nvSpPr>
              <p:cNvPr id="44" name="Oval 43">
                <a:extLst>
                  <a:ext uri="{FF2B5EF4-FFF2-40B4-BE49-F238E27FC236}">
                    <a16:creationId xmlns:a16="http://schemas.microsoft.com/office/drawing/2014/main" id="{971F7D9F-A074-43F9-8539-4BF8DA38103E}"/>
                  </a:ext>
                </a:extLst>
              </p:cNvPr>
              <p:cNvSpPr/>
              <p:nvPr/>
            </p:nvSpPr>
            <p:spPr bwMode="auto">
              <a:xfrm>
                <a:off x="981559" y="2518476"/>
                <a:ext cx="281368" cy="2813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47" name="Oval 46">
                <a:extLst>
                  <a:ext uri="{FF2B5EF4-FFF2-40B4-BE49-F238E27FC236}">
                    <a16:creationId xmlns:a16="http://schemas.microsoft.com/office/drawing/2014/main" id="{3C9E479A-DE69-4FBA-A2A3-91828A28837C}"/>
                  </a:ext>
                </a:extLst>
              </p:cNvPr>
              <p:cNvSpPr/>
              <p:nvPr/>
            </p:nvSpPr>
            <p:spPr bwMode="auto">
              <a:xfrm>
                <a:off x="1007390" y="2544307"/>
                <a:ext cx="229707" cy="229708"/>
              </a:xfrm>
              <a:prstGeom prst="ellipse">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grpSp>
      <p:grpSp>
        <p:nvGrpSpPr>
          <p:cNvPr id="50" name="Group 49">
            <a:extLst>
              <a:ext uri="{FF2B5EF4-FFF2-40B4-BE49-F238E27FC236}">
                <a16:creationId xmlns:a16="http://schemas.microsoft.com/office/drawing/2014/main" id="{ECA9D67E-61CF-4C35-8ABE-A8A74AFA1CED}"/>
              </a:ext>
            </a:extLst>
          </p:cNvPr>
          <p:cNvGrpSpPr/>
          <p:nvPr/>
        </p:nvGrpSpPr>
        <p:grpSpPr>
          <a:xfrm>
            <a:off x="8085667" y="2578311"/>
            <a:ext cx="3146952" cy="900237"/>
            <a:chOff x="-3051828" y="1524731"/>
            <a:chExt cx="3146952" cy="900237"/>
          </a:xfrm>
        </p:grpSpPr>
        <p:sp>
          <p:nvSpPr>
            <p:cNvPr id="55" name="3">
              <a:extLst>
                <a:ext uri="{FF2B5EF4-FFF2-40B4-BE49-F238E27FC236}">
                  <a16:creationId xmlns:a16="http://schemas.microsoft.com/office/drawing/2014/main" id="{6012268F-D942-4CCB-B75F-E40C2FB16F06}"/>
                </a:ext>
              </a:extLst>
            </p:cNvPr>
            <p:cNvSpPr/>
            <p:nvPr/>
          </p:nvSpPr>
          <p:spPr bwMode="auto">
            <a:xfrm>
              <a:off x="-3051828" y="1583030"/>
              <a:ext cx="358423" cy="140457"/>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nvGrpSpPr>
            <p:cNvPr id="58" name="3">
              <a:extLst>
                <a:ext uri="{FF2B5EF4-FFF2-40B4-BE49-F238E27FC236}">
                  <a16:creationId xmlns:a16="http://schemas.microsoft.com/office/drawing/2014/main" id="{C6F45D07-6D42-4697-B50A-274DB9475C97}"/>
                </a:ext>
              </a:extLst>
            </p:cNvPr>
            <p:cNvGrpSpPr/>
            <p:nvPr/>
          </p:nvGrpSpPr>
          <p:grpSpPr>
            <a:xfrm>
              <a:off x="-2607444" y="1583034"/>
              <a:ext cx="2702568" cy="841934"/>
              <a:chOff x="705174" y="2647443"/>
              <a:chExt cx="2730804" cy="858816"/>
            </a:xfrm>
          </p:grpSpPr>
          <p:sp>
            <p:nvSpPr>
              <p:cNvPr id="63" name="Rectangle 62">
                <a:extLst>
                  <a:ext uri="{FF2B5EF4-FFF2-40B4-BE49-F238E27FC236}">
                    <a16:creationId xmlns:a16="http://schemas.microsoft.com/office/drawing/2014/main" id="{EF211D7A-46EB-404A-8270-1AB8A8F7F092}"/>
                  </a:ext>
                </a:extLst>
              </p:cNvPr>
              <p:cNvSpPr/>
              <p:nvPr/>
            </p:nvSpPr>
            <p:spPr bwMode="auto">
              <a:xfrm>
                <a:off x="705174" y="2647443"/>
                <a:ext cx="2730804" cy="858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400">
                    <a:latin typeface="Calibri" panose="020F0502020204030204" pitchFamily="34" charset="0"/>
                    <a:cs typeface="Calibri" panose="020F0502020204030204" pitchFamily="34" charset="0"/>
                  </a:rPr>
                  <a:t>Empowers drivers to be digitally savvy by allowing them to start and end trips  </a:t>
                </a:r>
              </a:p>
              <a:p>
                <a:pPr defTabSz="896091" fontAlgn="base">
                  <a:spcBef>
                    <a:spcPct val="0"/>
                  </a:spcBef>
                  <a:spcAft>
                    <a:spcPct val="0"/>
                  </a:spcAft>
                </a:pPr>
                <a:r>
                  <a:rPr lang="en-US" sz="1372">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a:t>
                </a:r>
              </a:p>
            </p:txBody>
          </p:sp>
          <p:sp>
            <p:nvSpPr>
              <p:cNvPr id="65" name="Freeform 9">
                <a:extLst>
                  <a:ext uri="{FF2B5EF4-FFF2-40B4-BE49-F238E27FC236}">
                    <a16:creationId xmlns:a16="http://schemas.microsoft.com/office/drawing/2014/main" id="{B4629B52-86E2-4390-8D0D-EE19438FC908}"/>
                  </a:ext>
                </a:extLst>
              </p:cNvPr>
              <p:cNvSpPr>
                <a:spLocks noChangeAspect="1" noEditPoints="1"/>
              </p:cNvSpPr>
              <p:nvPr/>
            </p:nvSpPr>
            <p:spPr bwMode="auto">
              <a:xfrm>
                <a:off x="3205001" y="2861689"/>
                <a:ext cx="185142" cy="18589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latin typeface="Calibri" panose="020F0502020204030204" pitchFamily="34" charset="0"/>
                  <a:cs typeface="Calibri" panose="020F0502020204030204" pitchFamily="34" charset="0"/>
                </a:endParaRPr>
              </a:p>
            </p:txBody>
          </p:sp>
        </p:grpSp>
        <p:grpSp>
          <p:nvGrpSpPr>
            <p:cNvPr id="60" name="3">
              <a:extLst>
                <a:ext uri="{FF2B5EF4-FFF2-40B4-BE49-F238E27FC236}">
                  <a16:creationId xmlns:a16="http://schemas.microsoft.com/office/drawing/2014/main" id="{634A0111-5312-4E9E-839F-F45AFA12236A}"/>
                </a:ext>
              </a:extLst>
            </p:cNvPr>
            <p:cNvGrpSpPr/>
            <p:nvPr/>
          </p:nvGrpSpPr>
          <p:grpSpPr>
            <a:xfrm>
              <a:off x="-2782444" y="1524731"/>
              <a:ext cx="275837" cy="275837"/>
              <a:chOff x="981559" y="2518476"/>
              <a:chExt cx="281368" cy="281368"/>
            </a:xfrm>
            <a:effectLst>
              <a:outerShdw blurRad="50800" dist="38100" dir="2700000" algn="tl" rotWithShape="0">
                <a:prstClr val="black">
                  <a:alpha val="40000"/>
                </a:prstClr>
              </a:outerShdw>
            </a:effectLst>
          </p:grpSpPr>
          <p:sp>
            <p:nvSpPr>
              <p:cNvPr id="61" name="Oval 60">
                <a:extLst>
                  <a:ext uri="{FF2B5EF4-FFF2-40B4-BE49-F238E27FC236}">
                    <a16:creationId xmlns:a16="http://schemas.microsoft.com/office/drawing/2014/main" id="{3ABF5A27-A5A2-4A83-A511-83B7D5CFB294}"/>
                  </a:ext>
                </a:extLst>
              </p:cNvPr>
              <p:cNvSpPr/>
              <p:nvPr/>
            </p:nvSpPr>
            <p:spPr bwMode="auto">
              <a:xfrm>
                <a:off x="981559" y="2518476"/>
                <a:ext cx="281368" cy="2813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62" name="Oval 61">
                <a:extLst>
                  <a:ext uri="{FF2B5EF4-FFF2-40B4-BE49-F238E27FC236}">
                    <a16:creationId xmlns:a16="http://schemas.microsoft.com/office/drawing/2014/main" id="{C09751DD-B343-414F-A8E3-BFD6E353D9B0}"/>
                  </a:ext>
                </a:extLst>
              </p:cNvPr>
              <p:cNvSpPr/>
              <p:nvPr/>
            </p:nvSpPr>
            <p:spPr bwMode="auto">
              <a:xfrm>
                <a:off x="1007390" y="2544307"/>
                <a:ext cx="229707" cy="229707"/>
              </a:xfrm>
              <a:prstGeom prst="ellipse">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grpSp>
      <p:grpSp>
        <p:nvGrpSpPr>
          <p:cNvPr id="68" name="Group 67">
            <a:extLst>
              <a:ext uri="{FF2B5EF4-FFF2-40B4-BE49-F238E27FC236}">
                <a16:creationId xmlns:a16="http://schemas.microsoft.com/office/drawing/2014/main" id="{B41E5DF6-FCEF-477F-A62D-0B4F2FF05BE1}"/>
              </a:ext>
            </a:extLst>
          </p:cNvPr>
          <p:cNvGrpSpPr/>
          <p:nvPr/>
        </p:nvGrpSpPr>
        <p:grpSpPr>
          <a:xfrm>
            <a:off x="8327869" y="5030948"/>
            <a:ext cx="2864002" cy="1232763"/>
            <a:chOff x="2828314" y="3628911"/>
            <a:chExt cx="2864002" cy="1169552"/>
          </a:xfrm>
        </p:grpSpPr>
        <p:sp>
          <p:nvSpPr>
            <p:cNvPr id="69" name="Rectangle 68">
              <a:extLst>
                <a:ext uri="{FF2B5EF4-FFF2-40B4-BE49-F238E27FC236}">
                  <a16:creationId xmlns:a16="http://schemas.microsoft.com/office/drawing/2014/main" id="{ADD0775B-1D0A-4C73-BEC3-8702C41844C6}"/>
                </a:ext>
              </a:extLst>
            </p:cNvPr>
            <p:cNvSpPr/>
            <p:nvPr/>
          </p:nvSpPr>
          <p:spPr bwMode="auto">
            <a:xfrm>
              <a:off x="3353359" y="3729920"/>
              <a:ext cx="2338957" cy="10685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fontAlgn="base"/>
              <a:r>
                <a:rPr lang="en-US" sz="1400">
                  <a:latin typeface="Calibri" panose="020F0502020204030204" pitchFamily="34" charset="0"/>
                  <a:cs typeface="Calibri" panose="020F0502020204030204" pitchFamily="34" charset="0"/>
                </a:rPr>
                <a:t>Organizations utilize the drivers adequately </a:t>
              </a:r>
            </a:p>
          </p:txBody>
        </p:sp>
        <p:sp>
          <p:nvSpPr>
            <p:cNvPr id="70" name="3">
              <a:extLst>
                <a:ext uri="{FF2B5EF4-FFF2-40B4-BE49-F238E27FC236}">
                  <a16:creationId xmlns:a16="http://schemas.microsoft.com/office/drawing/2014/main" id="{4CD8284B-F745-4CDF-B26F-F192E9B538BF}"/>
                </a:ext>
              </a:extLst>
            </p:cNvPr>
            <p:cNvSpPr/>
            <p:nvPr/>
          </p:nvSpPr>
          <p:spPr bwMode="auto">
            <a:xfrm>
              <a:off x="2828314" y="3693228"/>
              <a:ext cx="494836" cy="140563"/>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nvGrpSpPr>
            <p:cNvPr id="71" name="3">
              <a:extLst>
                <a:ext uri="{FF2B5EF4-FFF2-40B4-BE49-F238E27FC236}">
                  <a16:creationId xmlns:a16="http://schemas.microsoft.com/office/drawing/2014/main" id="{51D7F060-1997-4C6E-AFBE-9CF95ED084A8}"/>
                </a:ext>
              </a:extLst>
            </p:cNvPr>
            <p:cNvGrpSpPr/>
            <p:nvPr/>
          </p:nvGrpSpPr>
          <p:grpSpPr>
            <a:xfrm>
              <a:off x="3217693" y="3628911"/>
              <a:ext cx="275837" cy="275837"/>
              <a:chOff x="981559" y="2518476"/>
              <a:chExt cx="281368" cy="281368"/>
            </a:xfrm>
            <a:effectLst>
              <a:outerShdw blurRad="50800" dist="38100" dir="2700000" algn="tl" rotWithShape="0">
                <a:prstClr val="black">
                  <a:alpha val="40000"/>
                </a:prstClr>
              </a:outerShdw>
            </a:effectLst>
          </p:grpSpPr>
          <p:sp>
            <p:nvSpPr>
              <p:cNvPr id="72" name="Oval 71">
                <a:extLst>
                  <a:ext uri="{FF2B5EF4-FFF2-40B4-BE49-F238E27FC236}">
                    <a16:creationId xmlns:a16="http://schemas.microsoft.com/office/drawing/2014/main" id="{FEF87B26-B8D4-42AA-A599-8F1146482931}"/>
                  </a:ext>
                </a:extLst>
              </p:cNvPr>
              <p:cNvSpPr/>
              <p:nvPr/>
            </p:nvSpPr>
            <p:spPr bwMode="auto">
              <a:xfrm>
                <a:off x="981559" y="2518476"/>
                <a:ext cx="281368" cy="2813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73" name="Oval 72">
                <a:extLst>
                  <a:ext uri="{FF2B5EF4-FFF2-40B4-BE49-F238E27FC236}">
                    <a16:creationId xmlns:a16="http://schemas.microsoft.com/office/drawing/2014/main" id="{D16244D0-05CF-4FD7-A630-5092034ECCD6}"/>
                  </a:ext>
                </a:extLst>
              </p:cNvPr>
              <p:cNvSpPr/>
              <p:nvPr/>
            </p:nvSpPr>
            <p:spPr bwMode="auto">
              <a:xfrm>
                <a:off x="1007390" y="2544307"/>
                <a:ext cx="229707" cy="229708"/>
              </a:xfrm>
              <a:prstGeom prst="ellipse">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grpSp>
      <p:grpSp>
        <p:nvGrpSpPr>
          <p:cNvPr id="74" name="Group 73">
            <a:extLst>
              <a:ext uri="{FF2B5EF4-FFF2-40B4-BE49-F238E27FC236}">
                <a16:creationId xmlns:a16="http://schemas.microsoft.com/office/drawing/2014/main" id="{6D5C7BAB-FCBB-4D34-9E6D-32EF2F587D26}"/>
              </a:ext>
            </a:extLst>
          </p:cNvPr>
          <p:cNvGrpSpPr/>
          <p:nvPr/>
        </p:nvGrpSpPr>
        <p:grpSpPr>
          <a:xfrm>
            <a:off x="665801" y="4585837"/>
            <a:ext cx="2662236" cy="1130367"/>
            <a:chOff x="665801" y="4578217"/>
            <a:chExt cx="2662236" cy="1130367"/>
          </a:xfrm>
        </p:grpSpPr>
        <p:grpSp>
          <p:nvGrpSpPr>
            <p:cNvPr id="75" name="3">
              <a:extLst>
                <a:ext uri="{FF2B5EF4-FFF2-40B4-BE49-F238E27FC236}">
                  <a16:creationId xmlns:a16="http://schemas.microsoft.com/office/drawing/2014/main" id="{C3166E05-1FCB-4FB3-BF87-E41D6CBA8799}"/>
                </a:ext>
              </a:extLst>
            </p:cNvPr>
            <p:cNvGrpSpPr/>
            <p:nvPr/>
          </p:nvGrpSpPr>
          <p:grpSpPr>
            <a:xfrm>
              <a:off x="665801" y="4689534"/>
              <a:ext cx="2143768" cy="1019050"/>
              <a:chOff x="724626" y="2647443"/>
              <a:chExt cx="2166166" cy="1039485"/>
            </a:xfrm>
          </p:grpSpPr>
          <p:sp>
            <p:nvSpPr>
              <p:cNvPr id="80" name="Rectangle 79">
                <a:extLst>
                  <a:ext uri="{FF2B5EF4-FFF2-40B4-BE49-F238E27FC236}">
                    <a16:creationId xmlns:a16="http://schemas.microsoft.com/office/drawing/2014/main" id="{B1E03763-A7C3-4479-8E04-2C324E6E0B0D}"/>
                  </a:ext>
                </a:extLst>
              </p:cNvPr>
              <p:cNvSpPr/>
              <p:nvPr/>
            </p:nvSpPr>
            <p:spPr bwMode="auto">
              <a:xfrm>
                <a:off x="724626" y="2647443"/>
                <a:ext cx="2166166" cy="1039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400">
                    <a:latin typeface="Calibri" panose="020F0502020204030204" pitchFamily="34" charset="0"/>
                    <a:cs typeface="Calibri" panose="020F0502020204030204" pitchFamily="34" charset="0"/>
                  </a:rPr>
                  <a:t>Gives employees real-time updates on where their colleagues are </a:t>
                </a:r>
                <a:endParaRPr lang="en-US" sz="1372">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1" name="Freeform 9">
                <a:extLst>
                  <a:ext uri="{FF2B5EF4-FFF2-40B4-BE49-F238E27FC236}">
                    <a16:creationId xmlns:a16="http://schemas.microsoft.com/office/drawing/2014/main" id="{57312F8C-B342-4205-8F94-67C37B8A5F87}"/>
                  </a:ext>
                </a:extLst>
              </p:cNvPr>
              <p:cNvSpPr>
                <a:spLocks noChangeAspect="1" noEditPoints="1"/>
              </p:cNvSpPr>
              <p:nvPr/>
            </p:nvSpPr>
            <p:spPr bwMode="auto">
              <a:xfrm>
                <a:off x="2613270" y="3434052"/>
                <a:ext cx="185142" cy="18589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latin typeface="Calibri" panose="020F0502020204030204" pitchFamily="34" charset="0"/>
                  <a:cs typeface="Calibri" panose="020F0502020204030204" pitchFamily="34" charset="0"/>
                </a:endParaRPr>
              </a:p>
            </p:txBody>
          </p:sp>
        </p:grpSp>
        <p:sp>
          <p:nvSpPr>
            <p:cNvPr id="76" name="3">
              <a:extLst>
                <a:ext uri="{FF2B5EF4-FFF2-40B4-BE49-F238E27FC236}">
                  <a16:creationId xmlns:a16="http://schemas.microsoft.com/office/drawing/2014/main" id="{1FDA54E1-2AB5-4896-9E05-6E4D1F7D192E}"/>
                </a:ext>
              </a:extLst>
            </p:cNvPr>
            <p:cNvSpPr/>
            <p:nvPr/>
          </p:nvSpPr>
          <p:spPr bwMode="auto">
            <a:xfrm>
              <a:off x="2833201" y="4640203"/>
              <a:ext cx="494836" cy="140563"/>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nvGrpSpPr>
            <p:cNvPr id="77" name="3">
              <a:extLst>
                <a:ext uri="{FF2B5EF4-FFF2-40B4-BE49-F238E27FC236}">
                  <a16:creationId xmlns:a16="http://schemas.microsoft.com/office/drawing/2014/main" id="{F1D8B1F5-0973-49BB-84F4-8F9F9C3A1512}"/>
                </a:ext>
              </a:extLst>
            </p:cNvPr>
            <p:cNvGrpSpPr/>
            <p:nvPr/>
          </p:nvGrpSpPr>
          <p:grpSpPr>
            <a:xfrm>
              <a:off x="2644588" y="4578217"/>
              <a:ext cx="275837" cy="275837"/>
              <a:chOff x="981559" y="2518476"/>
              <a:chExt cx="281368" cy="281368"/>
            </a:xfrm>
            <a:effectLst>
              <a:outerShdw blurRad="50800" dist="38100" dir="2700000" algn="tl" rotWithShape="0">
                <a:prstClr val="black">
                  <a:alpha val="40000"/>
                </a:prstClr>
              </a:outerShdw>
            </a:effectLst>
          </p:grpSpPr>
          <p:sp>
            <p:nvSpPr>
              <p:cNvPr id="78" name="Oval 77">
                <a:extLst>
                  <a:ext uri="{FF2B5EF4-FFF2-40B4-BE49-F238E27FC236}">
                    <a16:creationId xmlns:a16="http://schemas.microsoft.com/office/drawing/2014/main" id="{39C20C75-7F64-41C8-B83C-F6966F6547C0}"/>
                  </a:ext>
                </a:extLst>
              </p:cNvPr>
              <p:cNvSpPr/>
              <p:nvPr/>
            </p:nvSpPr>
            <p:spPr bwMode="auto">
              <a:xfrm>
                <a:off x="981559" y="2518476"/>
                <a:ext cx="281368" cy="2813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79" name="Oval 78">
                <a:extLst>
                  <a:ext uri="{FF2B5EF4-FFF2-40B4-BE49-F238E27FC236}">
                    <a16:creationId xmlns:a16="http://schemas.microsoft.com/office/drawing/2014/main" id="{06FA4978-A0D2-4BF3-996F-C32C5E2716D6}"/>
                  </a:ext>
                </a:extLst>
              </p:cNvPr>
              <p:cNvSpPr/>
              <p:nvPr/>
            </p:nvSpPr>
            <p:spPr bwMode="auto">
              <a:xfrm>
                <a:off x="1007390" y="2544307"/>
                <a:ext cx="229707" cy="229708"/>
              </a:xfrm>
              <a:prstGeom prst="ellipse">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grpSp>
      <p:grpSp>
        <p:nvGrpSpPr>
          <p:cNvPr id="82" name="Group 81">
            <a:extLst>
              <a:ext uri="{FF2B5EF4-FFF2-40B4-BE49-F238E27FC236}">
                <a16:creationId xmlns:a16="http://schemas.microsoft.com/office/drawing/2014/main" id="{42B9DDCE-342E-40B6-8C3A-FA2302E6E946}"/>
              </a:ext>
            </a:extLst>
          </p:cNvPr>
          <p:cNvGrpSpPr/>
          <p:nvPr/>
        </p:nvGrpSpPr>
        <p:grpSpPr>
          <a:xfrm>
            <a:off x="176112" y="1698269"/>
            <a:ext cx="2899620" cy="798418"/>
            <a:chOff x="3264028" y="2230470"/>
            <a:chExt cx="2899620" cy="798418"/>
          </a:xfrm>
        </p:grpSpPr>
        <p:grpSp>
          <p:nvGrpSpPr>
            <p:cNvPr id="83" name="3">
              <a:extLst>
                <a:ext uri="{FF2B5EF4-FFF2-40B4-BE49-F238E27FC236}">
                  <a16:creationId xmlns:a16="http://schemas.microsoft.com/office/drawing/2014/main" id="{0F44CD2C-FFEC-4401-8EDF-C49C14EA8D58}"/>
                </a:ext>
              </a:extLst>
            </p:cNvPr>
            <p:cNvGrpSpPr/>
            <p:nvPr/>
          </p:nvGrpSpPr>
          <p:grpSpPr>
            <a:xfrm>
              <a:off x="3461080" y="2230470"/>
              <a:ext cx="2702568" cy="798418"/>
              <a:chOff x="705174" y="2647443"/>
              <a:chExt cx="2730804" cy="814428"/>
            </a:xfrm>
          </p:grpSpPr>
          <p:sp>
            <p:nvSpPr>
              <p:cNvPr id="85" name="Rectangle 84">
                <a:extLst>
                  <a:ext uri="{FF2B5EF4-FFF2-40B4-BE49-F238E27FC236}">
                    <a16:creationId xmlns:a16="http://schemas.microsoft.com/office/drawing/2014/main" id="{6BEABF5F-01F8-4FDD-B163-8682E5455448}"/>
                  </a:ext>
                </a:extLst>
              </p:cNvPr>
              <p:cNvSpPr/>
              <p:nvPr/>
            </p:nvSpPr>
            <p:spPr bwMode="auto">
              <a:xfrm>
                <a:off x="705174" y="2647443"/>
                <a:ext cx="2730804" cy="814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400" dirty="0">
                    <a:latin typeface="Calibri" panose="020F0502020204030204" pitchFamily="34" charset="0"/>
                    <a:cs typeface="Calibri" panose="020F0502020204030204" pitchFamily="34" charset="0"/>
                  </a:rPr>
                  <a:t>Allows organization fully to utilize the features on Microsoft 365</a:t>
                </a:r>
                <a:endParaRPr lang="en-US" sz="1372"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6" name="Freeform 9">
                <a:extLst>
                  <a:ext uri="{FF2B5EF4-FFF2-40B4-BE49-F238E27FC236}">
                    <a16:creationId xmlns:a16="http://schemas.microsoft.com/office/drawing/2014/main" id="{19E7AC49-77B2-44EF-9D16-CC33E637AD84}"/>
                  </a:ext>
                </a:extLst>
              </p:cNvPr>
              <p:cNvSpPr>
                <a:spLocks noChangeAspect="1" noEditPoints="1"/>
              </p:cNvSpPr>
              <p:nvPr/>
            </p:nvSpPr>
            <p:spPr bwMode="auto">
              <a:xfrm>
                <a:off x="3205001" y="2861689"/>
                <a:ext cx="185142" cy="18589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latin typeface="Calibri" panose="020F0502020204030204" pitchFamily="34" charset="0"/>
                  <a:cs typeface="Calibri" panose="020F0502020204030204" pitchFamily="34" charset="0"/>
                </a:endParaRPr>
              </a:p>
            </p:txBody>
          </p:sp>
        </p:grpSp>
        <p:sp>
          <p:nvSpPr>
            <p:cNvPr id="84" name="Oval 83">
              <a:extLst>
                <a:ext uri="{FF2B5EF4-FFF2-40B4-BE49-F238E27FC236}">
                  <a16:creationId xmlns:a16="http://schemas.microsoft.com/office/drawing/2014/main" id="{B7A61433-1DAB-444C-8FC8-3D84E102A322}"/>
                </a:ext>
              </a:extLst>
            </p:cNvPr>
            <p:cNvSpPr/>
            <p:nvPr/>
          </p:nvSpPr>
          <p:spPr bwMode="auto">
            <a:xfrm>
              <a:off x="3264028" y="2468654"/>
              <a:ext cx="275837" cy="27583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sp>
        <p:nvSpPr>
          <p:cNvPr id="87" name="Rectangle 86">
            <a:extLst>
              <a:ext uri="{FF2B5EF4-FFF2-40B4-BE49-F238E27FC236}">
                <a16:creationId xmlns:a16="http://schemas.microsoft.com/office/drawing/2014/main" id="{FDFF23F8-D473-4246-B095-BE6B11073693}"/>
              </a:ext>
            </a:extLst>
          </p:cNvPr>
          <p:cNvSpPr/>
          <p:nvPr/>
        </p:nvSpPr>
        <p:spPr bwMode="auto">
          <a:xfrm>
            <a:off x="8512632" y="3912419"/>
            <a:ext cx="2702568" cy="923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fontAlgn="base"/>
            <a:r>
              <a:rPr lang="en-US" sz="1400">
                <a:latin typeface="Calibri" panose="020F0502020204030204" pitchFamily="34" charset="0"/>
                <a:cs typeface="Calibri" panose="020F0502020204030204" pitchFamily="34" charset="0"/>
              </a:rPr>
              <a:t>Increases employee engagement as it transforms commuting to social experiences </a:t>
            </a:r>
            <a:endParaRPr lang="en-US" sz="1372">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444596A8-A3B7-4395-A9E1-BB64C2D6FC62}"/>
              </a:ext>
            </a:extLst>
          </p:cNvPr>
          <p:cNvSpPr/>
          <p:nvPr/>
        </p:nvSpPr>
        <p:spPr bwMode="auto">
          <a:xfrm>
            <a:off x="9008453" y="1651354"/>
            <a:ext cx="2702568" cy="7984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89642" bIns="44821" numCol="1" spcCol="0" rtlCol="0" fromWordArt="0" anchor="t" anchorCtr="0" forceAA="0" compatLnSpc="1">
            <a:prstTxWarp prst="textNoShape">
              <a:avLst/>
            </a:prstTxWarp>
            <a:noAutofit/>
          </a:bodyPr>
          <a:lstStyle/>
          <a:p>
            <a:pPr fontAlgn="base"/>
            <a:r>
              <a:rPr lang="en-US" sz="1400">
                <a:latin typeface="Calibri" panose="020F0502020204030204" pitchFamily="34" charset="0"/>
                <a:cs typeface="Calibri" panose="020F0502020204030204" pitchFamily="34" charset="0"/>
              </a:rPr>
              <a:t>Analytics that show all ratings that have been given to drivers </a:t>
            </a:r>
          </a:p>
        </p:txBody>
      </p:sp>
      <p:sp>
        <p:nvSpPr>
          <p:cNvPr id="6" name="Rectangle 5">
            <a:extLst>
              <a:ext uri="{FF2B5EF4-FFF2-40B4-BE49-F238E27FC236}">
                <a16:creationId xmlns:a16="http://schemas.microsoft.com/office/drawing/2014/main" id="{98750B7B-F80B-4813-BD3F-621D53C65555}"/>
              </a:ext>
            </a:extLst>
          </p:cNvPr>
          <p:cNvSpPr/>
          <p:nvPr/>
        </p:nvSpPr>
        <p:spPr>
          <a:xfrm>
            <a:off x="451949" y="371088"/>
            <a:ext cx="3115918" cy="507831"/>
          </a:xfrm>
          <a:prstGeom prst="rect">
            <a:avLst/>
          </a:prstGeom>
        </p:spPr>
        <p:txBody>
          <a:bodyPr wrap="none">
            <a:spAutoFit/>
          </a:bodyPr>
          <a:lstStyle/>
          <a:p>
            <a:pPr lvl="0" fontAlgn="base">
              <a:lnSpc>
                <a:spcPct val="90000"/>
              </a:lnSpc>
              <a:spcBef>
                <a:spcPct val="0"/>
              </a:spcBef>
              <a:spcAft>
                <a:spcPct val="0"/>
              </a:spcAft>
              <a:tabLst>
                <a:tab pos="1479975" algn="l"/>
              </a:tabLst>
              <a:defRPr/>
            </a:pPr>
            <a:r>
              <a:rPr lang="en-US" sz="3000" spc="-87" dirty="0">
                <a:ln w="3175">
                  <a:noFill/>
                </a:ln>
                <a:latin typeface="Segoe UI Semibold (Headings)"/>
              </a:rPr>
              <a:t>Benefits of </a:t>
            </a:r>
            <a:r>
              <a:rPr lang="en-US" sz="3000" spc="-87" dirty="0" err="1">
                <a:ln w="3175">
                  <a:noFill/>
                </a:ln>
                <a:latin typeface="Segoe UI Semibold (Headings)"/>
              </a:rPr>
              <a:t>WeBer</a:t>
            </a:r>
            <a:endParaRPr lang="en-US" sz="3000" spc="-87" dirty="0">
              <a:ln w="3175">
                <a:noFill/>
              </a:ln>
              <a:latin typeface="Segoe UI Semibold (Headings)"/>
            </a:endParaRPr>
          </a:p>
        </p:txBody>
      </p:sp>
    </p:spTree>
    <p:extLst>
      <p:ext uri="{BB962C8B-B14F-4D97-AF65-F5344CB8AC3E}">
        <p14:creationId xmlns:p14="http://schemas.microsoft.com/office/powerpoint/2010/main" val="2655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7934E28-DE0F-4CA2-FE1F-DB7EFB9CEDD0}"/>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0A7FBAA-93DF-3D1D-9E63-7E9B59A9CE90}"/>
              </a:ext>
            </a:extLst>
          </p:cNvPr>
          <p:cNvSpPr>
            <a:spLocks noGrp="1"/>
          </p:cNvSpPr>
          <p:nvPr>
            <p:ph type="title"/>
          </p:nvPr>
        </p:nvSpPr>
        <p:spPr>
          <a:xfrm>
            <a:off x="588263" y="457200"/>
            <a:ext cx="4507290" cy="923330"/>
          </a:xfrm>
        </p:spPr>
        <p:txBody>
          <a:bodyPr/>
          <a:lstStyle/>
          <a:p>
            <a:r>
              <a:rPr lang="en-US" sz="3000" dirty="0"/>
              <a:t>Quick View of Fleet </a:t>
            </a:r>
            <a:br>
              <a:rPr lang="en-US" sz="3000" dirty="0"/>
            </a:br>
            <a:r>
              <a:rPr lang="en-US" sz="3000" dirty="0"/>
              <a:t>Analytics</a:t>
            </a:r>
          </a:p>
        </p:txBody>
      </p:sp>
      <p:sp>
        <p:nvSpPr>
          <p:cNvPr id="4" name="Content Placeholder 3">
            <a:extLst>
              <a:ext uri="{FF2B5EF4-FFF2-40B4-BE49-F238E27FC236}">
                <a16:creationId xmlns:a16="http://schemas.microsoft.com/office/drawing/2014/main" id="{ADC8B993-3FDA-4907-B5B9-22E66B0CACCD}"/>
              </a:ext>
            </a:extLst>
          </p:cNvPr>
          <p:cNvSpPr txBox="1">
            <a:spLocks/>
          </p:cNvSpPr>
          <p:nvPr/>
        </p:nvSpPr>
        <p:spPr>
          <a:xfrm>
            <a:off x="7510385" y="2024618"/>
            <a:ext cx="2140949" cy="329850"/>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028" fontAlgn="base">
              <a:lnSpc>
                <a:spcPct val="90000"/>
              </a:lnSpc>
              <a:spcBef>
                <a:spcPct val="0"/>
              </a:spcBef>
              <a:spcAft>
                <a:spcPct val="0"/>
              </a:spcAft>
              <a:buSzTx/>
              <a:buFont typeface="Wingdings" panose="05000000000000000000" pitchFamily="2" charset="2"/>
              <a:buNone/>
              <a:defRPr/>
            </a:pPr>
            <a:endParaRPr lang="en-US" sz="1600" dirty="0">
              <a:ea typeface="Segoe UI" pitchFamily="34" charset="0"/>
              <a:cs typeface="Segoe UI Semibold" panose="020B0702040204020203" pitchFamily="34" charset="0"/>
            </a:endParaRPr>
          </a:p>
        </p:txBody>
      </p:sp>
      <p:sp>
        <p:nvSpPr>
          <p:cNvPr id="30" name="Text Placeholder 29">
            <a:extLst>
              <a:ext uri="{FF2B5EF4-FFF2-40B4-BE49-F238E27FC236}">
                <a16:creationId xmlns:a16="http://schemas.microsoft.com/office/drawing/2014/main" id="{F84BF1C0-8FF6-4EE5-A383-74DB3E2A7DD0}"/>
              </a:ext>
            </a:extLst>
          </p:cNvPr>
          <p:cNvSpPr>
            <a:spLocks noGrp="1"/>
          </p:cNvSpPr>
          <p:nvPr>
            <p:ph type="body" sz="quarter" idx="10"/>
          </p:nvPr>
        </p:nvSpPr>
        <p:spPr>
          <a:xfrm>
            <a:off x="586390" y="1434370"/>
            <a:ext cx="5310386" cy="4770537"/>
          </a:xfrm>
        </p:spPr>
        <p:txBody>
          <a:bodyPr/>
          <a:lstStyle/>
          <a:p>
            <a:r>
              <a:rPr lang="en-US" dirty="0">
                <a:latin typeface="Calibri" panose="020F0502020204030204" pitchFamily="34" charset="0"/>
                <a:ea typeface="Lato" panose="020F0502020204030203" pitchFamily="34" charset="0"/>
              </a:rPr>
              <a:t>At a single glance, </a:t>
            </a:r>
            <a:r>
              <a:rPr lang="en-US" dirty="0" err="1">
                <a:latin typeface="Calibri" panose="020F0502020204030204" pitchFamily="34" charset="0"/>
                <a:ea typeface="Lato" panose="020F0502020204030203" pitchFamily="34" charset="0"/>
              </a:rPr>
              <a:t>WeBer</a:t>
            </a:r>
            <a:r>
              <a:rPr lang="en-US" dirty="0">
                <a:latin typeface="Calibri" panose="020F0502020204030204" pitchFamily="34" charset="0"/>
                <a:ea typeface="Lato" panose="020F0502020204030203" pitchFamily="34" charset="0"/>
              </a:rPr>
              <a:t> analytics dashboard</a:t>
            </a:r>
          </a:p>
          <a:p>
            <a:r>
              <a:rPr lang="en-US" dirty="0">
                <a:latin typeface="Calibri" panose="020F0502020204030204" pitchFamily="34" charset="0"/>
                <a:ea typeface="Lato" panose="020F0502020204030203" pitchFamily="34" charset="0"/>
              </a:rPr>
              <a:t>provides admins with real-time data and insights</a:t>
            </a:r>
          </a:p>
          <a:p>
            <a:r>
              <a:rPr lang="en-US" dirty="0">
                <a:latin typeface="Calibri" panose="020F0502020204030204" pitchFamily="34" charset="0"/>
                <a:ea typeface="Lato" panose="020F0502020204030203" pitchFamily="34" charset="0"/>
              </a:rPr>
              <a:t>on fleet operations</a:t>
            </a:r>
          </a:p>
          <a:p>
            <a:endParaRPr lang="en-US" dirty="0">
              <a:latin typeface="Calibri" panose="020F0502020204030204" pitchFamily="34" charset="0"/>
              <a:ea typeface="Lato" panose="020F0502020204030203" pitchFamily="34" charset="0"/>
            </a:endParaRPr>
          </a:p>
          <a:p>
            <a:r>
              <a:rPr lang="en-US" dirty="0">
                <a:latin typeface="Calibri" panose="020F0502020204030204" pitchFamily="34" charset="0"/>
                <a:ea typeface="Lato" panose="020F0502020204030203" pitchFamily="34" charset="0"/>
              </a:rPr>
              <a:t>Access information on :</a:t>
            </a:r>
          </a:p>
          <a:p>
            <a:pPr marL="342900" indent="-342900">
              <a:lnSpc>
                <a:spcPct val="150000"/>
              </a:lnSpc>
              <a:buFont typeface="Wingdings" panose="05000000000000000000" pitchFamily="2" charset="2"/>
              <a:buChar char="v"/>
            </a:pPr>
            <a:r>
              <a:rPr lang="en-US" dirty="0">
                <a:latin typeface="Calibri" panose="020F0502020204030204" pitchFamily="34" charset="0"/>
                <a:ea typeface="Lato" panose="020F0502020204030203" pitchFamily="34" charset="0"/>
              </a:rPr>
              <a:t>drivers’ ratings</a:t>
            </a:r>
          </a:p>
          <a:p>
            <a:pPr marL="342900" indent="-342900">
              <a:lnSpc>
                <a:spcPct val="150000"/>
              </a:lnSpc>
              <a:buFont typeface="Wingdings" panose="05000000000000000000" pitchFamily="2" charset="2"/>
              <a:buChar char="v"/>
            </a:pPr>
            <a:r>
              <a:rPr lang="en-US" dirty="0">
                <a:latin typeface="Calibri" panose="020F0502020204030204" pitchFamily="34" charset="0"/>
                <a:ea typeface="Lato" panose="020F0502020204030203" pitchFamily="34" charset="0"/>
              </a:rPr>
              <a:t>booked trips</a:t>
            </a:r>
          </a:p>
          <a:p>
            <a:pPr marL="342900" indent="-342900">
              <a:lnSpc>
                <a:spcPct val="150000"/>
              </a:lnSpc>
              <a:buFont typeface="Wingdings" panose="05000000000000000000" pitchFamily="2" charset="2"/>
              <a:buChar char="v"/>
            </a:pPr>
            <a:r>
              <a:rPr lang="en-US" dirty="0">
                <a:latin typeface="Calibri" panose="020F0502020204030204" pitchFamily="34" charset="0"/>
                <a:ea typeface="Lato" panose="020F0502020204030203" pitchFamily="34" charset="0"/>
              </a:rPr>
              <a:t>completed trips</a:t>
            </a:r>
          </a:p>
          <a:p>
            <a:pPr marL="342900" indent="-342900">
              <a:lnSpc>
                <a:spcPct val="150000"/>
              </a:lnSpc>
              <a:buFont typeface="Wingdings" panose="05000000000000000000" pitchFamily="2" charset="2"/>
              <a:buChar char="v"/>
            </a:pPr>
            <a:r>
              <a:rPr lang="en-US" dirty="0">
                <a:latin typeface="Calibri" panose="020F0502020204030204" pitchFamily="34" charset="0"/>
                <a:ea typeface="Lato" panose="020F0502020204030203" pitchFamily="34" charset="0"/>
              </a:rPr>
              <a:t>active passengers and </a:t>
            </a:r>
          </a:p>
          <a:p>
            <a:pPr marL="342900" indent="-342900">
              <a:lnSpc>
                <a:spcPct val="150000"/>
              </a:lnSpc>
              <a:buFont typeface="Wingdings" panose="05000000000000000000" pitchFamily="2" charset="2"/>
              <a:buChar char="v"/>
            </a:pPr>
            <a:r>
              <a:rPr lang="en-US" dirty="0">
                <a:latin typeface="Calibri" panose="020F0502020204030204" pitchFamily="34" charset="0"/>
                <a:ea typeface="Lato" panose="020F0502020204030203" pitchFamily="34" charset="0"/>
              </a:rPr>
              <a:t>more</a:t>
            </a:r>
            <a:endParaRPr lang="x-none" sz="3200" dirty="0"/>
          </a:p>
          <a:p>
            <a:endParaRPr lang="en-GB" dirty="0"/>
          </a:p>
        </p:txBody>
      </p:sp>
      <p:pic>
        <p:nvPicPr>
          <p:cNvPr id="41" name="Picture 40">
            <a:extLst>
              <a:ext uri="{FF2B5EF4-FFF2-40B4-BE49-F238E27FC236}">
                <a16:creationId xmlns:a16="http://schemas.microsoft.com/office/drawing/2014/main" id="{B6BB96F7-9B42-4FB5-975D-B326944511DA}"/>
              </a:ext>
            </a:extLst>
          </p:cNvPr>
          <p:cNvPicPr>
            <a:picLocks noChangeAspect="1"/>
          </p:cNvPicPr>
          <p:nvPr/>
        </p:nvPicPr>
        <p:blipFill>
          <a:blip r:embed="rId3"/>
          <a:stretch>
            <a:fillRect/>
          </a:stretch>
        </p:blipFill>
        <p:spPr>
          <a:xfrm>
            <a:off x="6119672" y="884836"/>
            <a:ext cx="1723025" cy="3898562"/>
          </a:xfrm>
          <a:prstGeom prst="rect">
            <a:avLst/>
          </a:prstGeom>
        </p:spPr>
      </p:pic>
      <p:pic>
        <p:nvPicPr>
          <p:cNvPr id="43" name="Picture 42">
            <a:extLst>
              <a:ext uri="{FF2B5EF4-FFF2-40B4-BE49-F238E27FC236}">
                <a16:creationId xmlns:a16="http://schemas.microsoft.com/office/drawing/2014/main" id="{AA3CF075-FBC3-406B-90BB-85DD715671DD}"/>
              </a:ext>
            </a:extLst>
          </p:cNvPr>
          <p:cNvPicPr>
            <a:picLocks noChangeAspect="1"/>
          </p:cNvPicPr>
          <p:nvPr/>
        </p:nvPicPr>
        <p:blipFill>
          <a:blip r:embed="rId4"/>
          <a:stretch>
            <a:fillRect/>
          </a:stretch>
        </p:blipFill>
        <p:spPr>
          <a:xfrm>
            <a:off x="10147379" y="884836"/>
            <a:ext cx="1766622" cy="3756300"/>
          </a:xfrm>
          <a:prstGeom prst="rect">
            <a:avLst/>
          </a:prstGeom>
        </p:spPr>
      </p:pic>
      <p:pic>
        <p:nvPicPr>
          <p:cNvPr id="45" name="Picture 44">
            <a:extLst>
              <a:ext uri="{FF2B5EF4-FFF2-40B4-BE49-F238E27FC236}">
                <a16:creationId xmlns:a16="http://schemas.microsoft.com/office/drawing/2014/main" id="{051DF54A-1809-4A72-9C53-54AD47333AA9}"/>
              </a:ext>
            </a:extLst>
          </p:cNvPr>
          <p:cNvPicPr>
            <a:picLocks noChangeAspect="1"/>
          </p:cNvPicPr>
          <p:nvPr/>
        </p:nvPicPr>
        <p:blipFill>
          <a:blip r:embed="rId5"/>
          <a:stretch>
            <a:fillRect/>
          </a:stretch>
        </p:blipFill>
        <p:spPr>
          <a:xfrm>
            <a:off x="8076947" y="884837"/>
            <a:ext cx="1887683" cy="3756299"/>
          </a:xfrm>
          <a:prstGeom prst="rect">
            <a:avLst/>
          </a:prstGeom>
        </p:spPr>
      </p:pic>
    </p:spTree>
    <p:extLst>
      <p:ext uri="{BB962C8B-B14F-4D97-AF65-F5344CB8AC3E}">
        <p14:creationId xmlns:p14="http://schemas.microsoft.com/office/powerpoint/2010/main" val="34272587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1658-E508-4739-A190-56F4DF0AC524}"/>
              </a:ext>
              <a:ext uri="{C183D7F6-B498-43B3-948B-1728B52AA6E4}">
                <adec:decorative xmlns:adec="http://schemas.microsoft.com/office/drawing/2017/decorative" val="0"/>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solidFill>
                  <a:schemeClr val="accent6">
                    <a:lumMod val="10000"/>
                    <a:lumOff val="90000"/>
                  </a:schemeClr>
                </a:solidFill>
              </a:rPr>
              <a:t>Transforming a business can be </a:t>
            </a:r>
            <a:r>
              <a:rPr lang="en-US" err="1">
                <a:solidFill>
                  <a:schemeClr val="accent6">
                    <a:lumMod val="10000"/>
                    <a:lumOff val="90000"/>
                  </a:schemeClr>
                </a:solidFill>
              </a:rPr>
              <a:t>challengeing</a:t>
            </a:r>
            <a:endParaRPr lang="en-US">
              <a:solidFill>
                <a:schemeClr val="accent6">
                  <a:lumMod val="10000"/>
                  <a:lumOff val="90000"/>
                </a:schemeClr>
              </a:solidFill>
            </a:endParaRPr>
          </a:p>
        </p:txBody>
      </p:sp>
      <p:sp>
        <p:nvSpPr>
          <p:cNvPr id="3" name="Text Placeholder 2" descr="Slide Header - Transforming a business can be challenging&#10;">
            <a:extLst>
              <a:ext uri="{FF2B5EF4-FFF2-40B4-BE49-F238E27FC236}">
                <a16:creationId xmlns:a16="http://schemas.microsoft.com/office/drawing/2014/main" id="{B8CAEB02-0D10-48C7-94F6-63B70EADBDA3}"/>
              </a:ext>
            </a:extLst>
          </p:cNvPr>
          <p:cNvSpPr>
            <a:spLocks noGrp="1"/>
          </p:cNvSpPr>
          <p:nvPr>
            <p:ph type="body" sz="quarter" idx="10"/>
          </p:nvPr>
        </p:nvSpPr>
        <p:spPr>
          <a:xfrm>
            <a:off x="538162" y="547687"/>
            <a:ext cx="11107738" cy="615553"/>
          </a:xfrm>
        </p:spPr>
        <p:txBody>
          <a:bodyPr/>
          <a:lstStyle/>
          <a:p>
            <a:r>
              <a:rPr lang="en-US" sz="4000" dirty="0">
                <a:solidFill>
                  <a:schemeClr val="tx1"/>
                </a:solidFill>
              </a:rPr>
              <a:t>Quick View of Fleet Analytics</a:t>
            </a:r>
          </a:p>
        </p:txBody>
      </p:sp>
      <p:sp>
        <p:nvSpPr>
          <p:cNvPr id="4" name="Rectangle 3">
            <a:extLst>
              <a:ext uri="{FF2B5EF4-FFF2-40B4-BE49-F238E27FC236}">
                <a16:creationId xmlns:a16="http://schemas.microsoft.com/office/drawing/2014/main" id="{A2C13EB8-A0E3-4FCB-ABAE-0D71378AF5E4}"/>
              </a:ext>
            </a:extLst>
          </p:cNvPr>
          <p:cNvSpPr/>
          <p:nvPr/>
        </p:nvSpPr>
        <p:spPr>
          <a:xfrm>
            <a:off x="538162" y="1710927"/>
            <a:ext cx="6096000" cy="2949205"/>
          </a:xfrm>
          <a:prstGeom prst="rect">
            <a:avLst/>
          </a:prstGeom>
        </p:spPr>
        <p:txBody>
          <a:bodyPr>
            <a:spAutoFit/>
          </a:bodyPr>
          <a:lstStyle/>
          <a:p>
            <a:pPr>
              <a:lnSpc>
                <a:spcPct val="150000"/>
              </a:lnSpc>
            </a:pPr>
            <a:r>
              <a:rPr lang="en-US" sz="1800" dirty="0">
                <a:latin typeface="+mj-lt"/>
                <a:cs typeface="Calibri" panose="020F0502020204030204" pitchFamily="34" charset="0"/>
              </a:rPr>
              <a:t>View all fleet characteristics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Vehicles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Drivers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Trips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Maintenance cost</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Vehicle and driver license expiration</a:t>
            </a:r>
          </a:p>
          <a:p>
            <a:pPr marL="228600" lvl="1">
              <a:lnSpc>
                <a:spcPct val="150000"/>
              </a:lnSpc>
            </a:pPr>
            <a:r>
              <a:rPr lang="en-US" sz="1800" dirty="0">
                <a:latin typeface="+mj-lt"/>
                <a:cs typeface="Calibri" panose="020F0502020204030204" pitchFamily="34" charset="0"/>
              </a:rPr>
              <a:t>       dates</a:t>
            </a:r>
            <a:endParaRPr lang="x-none" sz="1800" dirty="0">
              <a:latin typeface="+mj-lt"/>
              <a:cs typeface="Calibri" panose="020F0502020204030204" pitchFamily="34" charset="0"/>
            </a:endParaRPr>
          </a:p>
        </p:txBody>
      </p:sp>
      <p:pic>
        <p:nvPicPr>
          <p:cNvPr id="10" name="Picture 9">
            <a:extLst>
              <a:ext uri="{FF2B5EF4-FFF2-40B4-BE49-F238E27FC236}">
                <a16:creationId xmlns:a16="http://schemas.microsoft.com/office/drawing/2014/main" id="{080F066E-D82B-4526-8F05-CC61034586E1}"/>
              </a:ext>
            </a:extLst>
          </p:cNvPr>
          <p:cNvPicPr>
            <a:picLocks noChangeAspect="1"/>
          </p:cNvPicPr>
          <p:nvPr/>
        </p:nvPicPr>
        <p:blipFill>
          <a:blip r:embed="rId3"/>
          <a:stretch>
            <a:fillRect/>
          </a:stretch>
        </p:blipFill>
        <p:spPr>
          <a:xfrm>
            <a:off x="5549900" y="1522983"/>
            <a:ext cx="6096000" cy="3325091"/>
          </a:xfrm>
          <a:prstGeom prst="rect">
            <a:avLst/>
          </a:prstGeom>
        </p:spPr>
      </p:pic>
    </p:spTree>
    <p:extLst>
      <p:ext uri="{BB962C8B-B14F-4D97-AF65-F5344CB8AC3E}">
        <p14:creationId xmlns:p14="http://schemas.microsoft.com/office/powerpoint/2010/main" val="4061450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6C17-1622-45B3-83B6-B809226C0316}"/>
              </a:ext>
            </a:extLst>
          </p:cNvPr>
          <p:cNvSpPr>
            <a:spLocks noGrp="1"/>
          </p:cNvSpPr>
          <p:nvPr>
            <p:ph type="title"/>
          </p:nvPr>
        </p:nvSpPr>
        <p:spPr>
          <a:xfrm>
            <a:off x="588263" y="457200"/>
            <a:ext cx="11018520" cy="430887"/>
          </a:xfrm>
        </p:spPr>
        <p:txBody>
          <a:bodyPr/>
          <a:lstStyle/>
          <a:p>
            <a:r>
              <a:rPr lang="en-US" dirty="0"/>
              <a:t>Quick View of Fleet Analytics</a:t>
            </a:r>
          </a:p>
        </p:txBody>
      </p:sp>
      <p:sp>
        <p:nvSpPr>
          <p:cNvPr id="3" name="Rectangle 2">
            <a:extLst>
              <a:ext uri="{FF2B5EF4-FFF2-40B4-BE49-F238E27FC236}">
                <a16:creationId xmlns:a16="http://schemas.microsoft.com/office/drawing/2014/main" id="{6DDC6985-FE87-43F5-990D-631173394532}"/>
              </a:ext>
            </a:extLst>
          </p:cNvPr>
          <p:cNvSpPr/>
          <p:nvPr/>
        </p:nvSpPr>
        <p:spPr>
          <a:xfrm>
            <a:off x="588263" y="1465011"/>
            <a:ext cx="6096000" cy="2802562"/>
          </a:xfrm>
          <a:prstGeom prst="rect">
            <a:avLst/>
          </a:prstGeom>
        </p:spPr>
        <p:txBody>
          <a:bodyPr>
            <a:spAutoFit/>
          </a:bodyPr>
          <a:lstStyle/>
          <a:p>
            <a:r>
              <a:rPr lang="en-US" sz="1800" dirty="0">
                <a:latin typeface="+mj-lt"/>
                <a:cs typeface="Calibri" panose="020F0502020204030204" pitchFamily="34" charset="0"/>
              </a:rPr>
              <a:t>View all fleet characteristics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Fuel cost</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license cost</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Maintenance cost per vehicle across</a:t>
            </a:r>
          </a:p>
          <a:p>
            <a:pPr marL="228600" lvl="1">
              <a:lnSpc>
                <a:spcPct val="150000"/>
              </a:lnSpc>
            </a:pPr>
            <a:r>
              <a:rPr lang="en-US" sz="1800" dirty="0">
                <a:latin typeface="+mj-lt"/>
                <a:cs typeface="Calibri" panose="020F0502020204030204" pitchFamily="34" charset="0"/>
              </a:rPr>
              <a:t>       different maintenance components</a:t>
            </a:r>
          </a:p>
          <a:p>
            <a:pPr marL="685800" lvl="1" indent="-457200">
              <a:lnSpc>
                <a:spcPct val="150000"/>
              </a:lnSpc>
              <a:buFont typeface="Wingdings" panose="05000000000000000000" pitchFamily="2" charset="2"/>
              <a:buChar char="v"/>
            </a:pPr>
            <a:r>
              <a:rPr lang="en-US" sz="1800" dirty="0">
                <a:latin typeface="+mj-lt"/>
                <a:cs typeface="Calibri" panose="020F0502020204030204" pitchFamily="34" charset="0"/>
              </a:rPr>
              <a:t>Total Vehicle expenses per vehicle</a:t>
            </a:r>
          </a:p>
          <a:p>
            <a:pPr marL="228600" lvl="1">
              <a:lnSpc>
                <a:spcPct val="150000"/>
              </a:lnSpc>
            </a:pPr>
            <a:r>
              <a:rPr lang="en-US" sz="1800" dirty="0">
                <a:latin typeface="+mj-lt"/>
                <a:cs typeface="Calibri" panose="020F0502020204030204" pitchFamily="34" charset="0"/>
              </a:rPr>
              <a:t>        across different cost drivers</a:t>
            </a:r>
            <a:endParaRPr lang="x-none" sz="1800" dirty="0">
              <a:latin typeface="+mj-lt"/>
              <a:cs typeface="Calibri" panose="020F0502020204030204" pitchFamily="34" charset="0"/>
            </a:endParaRPr>
          </a:p>
        </p:txBody>
      </p:sp>
      <p:pic>
        <p:nvPicPr>
          <p:cNvPr id="7" name="Picture 6">
            <a:extLst>
              <a:ext uri="{FF2B5EF4-FFF2-40B4-BE49-F238E27FC236}">
                <a16:creationId xmlns:a16="http://schemas.microsoft.com/office/drawing/2014/main" id="{53B34106-7143-46BD-8CBE-9AEBBAF818F6}"/>
              </a:ext>
            </a:extLst>
          </p:cNvPr>
          <p:cNvPicPr>
            <a:picLocks noChangeAspect="1"/>
          </p:cNvPicPr>
          <p:nvPr/>
        </p:nvPicPr>
        <p:blipFill>
          <a:blip r:embed="rId3"/>
          <a:stretch>
            <a:fillRect/>
          </a:stretch>
        </p:blipFill>
        <p:spPr>
          <a:xfrm>
            <a:off x="5986274" y="1179558"/>
            <a:ext cx="5617463" cy="3868776"/>
          </a:xfrm>
          <a:prstGeom prst="rect">
            <a:avLst/>
          </a:prstGeom>
        </p:spPr>
      </p:pic>
    </p:spTree>
    <p:extLst>
      <p:ext uri="{BB962C8B-B14F-4D97-AF65-F5344CB8AC3E}">
        <p14:creationId xmlns:p14="http://schemas.microsoft.com/office/powerpoint/2010/main" val="21018305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E5B0E7-6599-7846-3B89-47E1614917AA}"/>
              </a:ext>
            </a:extLst>
          </p:cNvPr>
          <p:cNvSpPr>
            <a:spLocks noGrp="1"/>
          </p:cNvSpPr>
          <p:nvPr>
            <p:ph type="title"/>
          </p:nvPr>
        </p:nvSpPr>
        <p:spPr>
          <a:xfrm>
            <a:off x="588263" y="457200"/>
            <a:ext cx="11018520" cy="430887"/>
          </a:xfrm>
        </p:spPr>
        <p:txBody>
          <a:bodyPr/>
          <a:lstStyle/>
          <a:p>
            <a:r>
              <a:rPr lang="en-US" dirty="0"/>
              <a:t>Vehicle repair/maintenance history:</a:t>
            </a:r>
          </a:p>
        </p:txBody>
      </p:sp>
      <p:sp>
        <p:nvSpPr>
          <p:cNvPr id="3" name="Rectangle 2">
            <a:extLst>
              <a:ext uri="{FF2B5EF4-FFF2-40B4-BE49-F238E27FC236}">
                <a16:creationId xmlns:a16="http://schemas.microsoft.com/office/drawing/2014/main" id="{484CC87A-B789-47D3-A22A-CCBB6406B8D7}"/>
              </a:ext>
            </a:extLst>
          </p:cNvPr>
          <p:cNvSpPr/>
          <p:nvPr/>
        </p:nvSpPr>
        <p:spPr>
          <a:xfrm>
            <a:off x="588263" y="1397675"/>
            <a:ext cx="4974337" cy="4195700"/>
          </a:xfrm>
          <a:prstGeom prst="rect">
            <a:avLst/>
          </a:prstGeom>
        </p:spPr>
        <p:txBody>
          <a:bodyPr wrap="square">
            <a:spAutoFit/>
          </a:bodyPr>
          <a:lstStyle/>
          <a:p>
            <a:pPr>
              <a:lnSpc>
                <a:spcPct val="150000"/>
              </a:lnSpc>
            </a:pPr>
            <a:r>
              <a:rPr lang="en-US" sz="1800" dirty="0">
                <a:latin typeface="+mj-lt"/>
                <a:ea typeface="Lato" panose="020F0502020204030203" pitchFamily="34" charset="0"/>
              </a:rPr>
              <a:t>Vehicular repair history section provides</a:t>
            </a:r>
          </a:p>
          <a:p>
            <a:pPr>
              <a:lnSpc>
                <a:spcPct val="150000"/>
              </a:lnSpc>
            </a:pPr>
            <a:r>
              <a:rPr lang="en-US" sz="1800" dirty="0">
                <a:latin typeface="+mj-lt"/>
                <a:ea typeface="Lato" panose="020F0502020204030203" pitchFamily="34" charset="0"/>
              </a:rPr>
              <a:t>a platform for managing repairs and</a:t>
            </a:r>
          </a:p>
          <a:p>
            <a:pPr>
              <a:lnSpc>
                <a:spcPct val="150000"/>
              </a:lnSpc>
            </a:pPr>
            <a:r>
              <a:rPr lang="en-US" sz="1800" dirty="0">
                <a:latin typeface="+mj-lt"/>
                <a:ea typeface="Lato" panose="020F0502020204030203" pitchFamily="34" charset="0"/>
              </a:rPr>
              <a:t>keeping track of repairs that have been carried out on all vehicular assets</a:t>
            </a:r>
          </a:p>
          <a:p>
            <a:pPr>
              <a:lnSpc>
                <a:spcPct val="150000"/>
              </a:lnSpc>
            </a:pPr>
            <a:endParaRPr lang="en-US" sz="1800" dirty="0">
              <a:latin typeface="+mj-lt"/>
              <a:ea typeface="Lato" panose="020F0502020204030203" pitchFamily="34" charset="0"/>
            </a:endParaRPr>
          </a:p>
          <a:p>
            <a:pPr>
              <a:lnSpc>
                <a:spcPct val="150000"/>
              </a:lnSpc>
            </a:pPr>
            <a:r>
              <a:rPr lang="en-US" sz="1800" dirty="0">
                <a:latin typeface="+mj-lt"/>
                <a:ea typeface="Lato" panose="020F0502020204030203" pitchFamily="34" charset="0"/>
              </a:rPr>
              <a:t>You can:</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Monitor Vehicle conditions                            </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Plan new fleet acquisition</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Observe failure trend and root</a:t>
            </a:r>
          </a:p>
          <a:p>
            <a:pPr>
              <a:lnSpc>
                <a:spcPct val="150000"/>
              </a:lnSpc>
            </a:pPr>
            <a:r>
              <a:rPr lang="en-US" sz="1800" dirty="0">
                <a:latin typeface="+mj-lt"/>
                <a:ea typeface="Lato" panose="020F0502020204030203" pitchFamily="34" charset="0"/>
              </a:rPr>
              <a:t>      causes</a:t>
            </a:r>
          </a:p>
        </p:txBody>
      </p:sp>
      <p:pic>
        <p:nvPicPr>
          <p:cNvPr id="8" name="Picture 7">
            <a:extLst>
              <a:ext uri="{FF2B5EF4-FFF2-40B4-BE49-F238E27FC236}">
                <a16:creationId xmlns:a16="http://schemas.microsoft.com/office/drawing/2014/main" id="{BC5FC8B0-462A-44E9-A2AB-5D35219E8212}"/>
              </a:ext>
            </a:extLst>
          </p:cNvPr>
          <p:cNvPicPr>
            <a:picLocks noChangeAspect="1"/>
          </p:cNvPicPr>
          <p:nvPr/>
        </p:nvPicPr>
        <p:blipFill>
          <a:blip r:embed="rId3"/>
          <a:stretch>
            <a:fillRect/>
          </a:stretch>
        </p:blipFill>
        <p:spPr>
          <a:xfrm>
            <a:off x="5562600" y="2033446"/>
            <a:ext cx="5653513" cy="2414034"/>
          </a:xfrm>
          <a:prstGeom prst="rect">
            <a:avLst/>
          </a:prstGeom>
        </p:spPr>
      </p:pic>
    </p:spTree>
    <p:extLst>
      <p:ext uri="{BB962C8B-B14F-4D97-AF65-F5344CB8AC3E}">
        <p14:creationId xmlns:p14="http://schemas.microsoft.com/office/powerpoint/2010/main" val="30404773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70558-FF6F-35CD-7B2D-AC55CEFB6E1A}"/>
              </a:ext>
            </a:extLst>
          </p:cNvPr>
          <p:cNvSpPr>
            <a:spLocks noGrp="1"/>
          </p:cNvSpPr>
          <p:nvPr>
            <p:ph type="title"/>
          </p:nvPr>
        </p:nvSpPr>
        <p:spPr>
          <a:xfrm>
            <a:off x="588263" y="457200"/>
            <a:ext cx="11018520" cy="430887"/>
          </a:xfrm>
        </p:spPr>
        <p:txBody>
          <a:bodyPr/>
          <a:lstStyle/>
          <a:p>
            <a:r>
              <a:rPr lang="en-US" dirty="0"/>
              <a:t>Vehicle license manager</a:t>
            </a:r>
          </a:p>
        </p:txBody>
      </p:sp>
      <p:sp>
        <p:nvSpPr>
          <p:cNvPr id="5" name="Rectangle 4">
            <a:extLst>
              <a:ext uri="{FF2B5EF4-FFF2-40B4-BE49-F238E27FC236}">
                <a16:creationId xmlns:a16="http://schemas.microsoft.com/office/drawing/2014/main" id="{140AC079-9365-4499-ACE1-888634F69D3E}"/>
              </a:ext>
            </a:extLst>
          </p:cNvPr>
          <p:cNvSpPr/>
          <p:nvPr/>
        </p:nvSpPr>
        <p:spPr>
          <a:xfrm>
            <a:off x="588263" y="1742068"/>
            <a:ext cx="6096000" cy="2949205"/>
          </a:xfrm>
          <a:prstGeom prst="rect">
            <a:avLst/>
          </a:prstGeom>
        </p:spPr>
        <p:txBody>
          <a:bodyPr>
            <a:spAutoFit/>
          </a:bodyPr>
          <a:lstStyle/>
          <a:p>
            <a:pPr>
              <a:lnSpc>
                <a:spcPct val="150000"/>
              </a:lnSpc>
            </a:pPr>
            <a:r>
              <a:rPr lang="en-US" sz="1800" dirty="0">
                <a:latin typeface="+mj-lt"/>
                <a:cs typeface="Calibri" panose="020F0502020204030204" pitchFamily="34" charset="0"/>
              </a:rPr>
              <a:t>Manage all Vehicle licenses.</a:t>
            </a:r>
          </a:p>
          <a:p>
            <a:pPr>
              <a:lnSpc>
                <a:spcPct val="150000"/>
              </a:lnSpc>
            </a:pPr>
            <a:r>
              <a:rPr lang="en-US" sz="1800" dirty="0">
                <a:latin typeface="+mj-lt"/>
                <a:cs typeface="Calibri" panose="020F0502020204030204" pitchFamily="34" charset="0"/>
              </a:rPr>
              <a:t>Highlights:</a:t>
            </a:r>
          </a:p>
          <a:p>
            <a:pPr>
              <a:lnSpc>
                <a:spcPct val="150000"/>
              </a:lnSpc>
            </a:pPr>
            <a:endParaRPr lang="en-US" sz="1800" dirty="0">
              <a:latin typeface="+mj-lt"/>
              <a:cs typeface="Calibri" panose="020F0502020204030204" pitchFamily="34" charset="0"/>
            </a:endParaRPr>
          </a:p>
          <a:p>
            <a:pPr marL="342900" indent="-342900">
              <a:lnSpc>
                <a:spcPct val="150000"/>
              </a:lnSpc>
              <a:buFont typeface="Wingdings" panose="05000000000000000000" pitchFamily="2" charset="2"/>
              <a:buChar char="v"/>
            </a:pPr>
            <a:r>
              <a:rPr lang="en-US" sz="1800" dirty="0">
                <a:latin typeface="+mj-lt"/>
                <a:cs typeface="Calibri" panose="020F0502020204030204" pitchFamily="34" charset="0"/>
              </a:rPr>
              <a:t>Documents all vehicles licenses</a:t>
            </a:r>
          </a:p>
          <a:p>
            <a:pPr marL="342900" indent="-342900">
              <a:lnSpc>
                <a:spcPct val="150000"/>
              </a:lnSpc>
              <a:buFont typeface="Wingdings" panose="05000000000000000000" pitchFamily="2" charset="2"/>
              <a:buChar char="v"/>
            </a:pPr>
            <a:r>
              <a:rPr lang="en-US" sz="1800" dirty="0">
                <a:latin typeface="+mj-lt"/>
                <a:cs typeface="Calibri" panose="020F0502020204030204" pitchFamily="34" charset="0"/>
              </a:rPr>
              <a:t>Notifies concerned stakeholders ahead</a:t>
            </a:r>
          </a:p>
          <a:p>
            <a:pPr>
              <a:lnSpc>
                <a:spcPct val="150000"/>
              </a:lnSpc>
            </a:pPr>
            <a:r>
              <a:rPr lang="en-US" sz="1800" dirty="0">
                <a:latin typeface="+mj-lt"/>
                <a:cs typeface="Calibri" panose="020F0502020204030204" pitchFamily="34" charset="0"/>
              </a:rPr>
              <a:t>     of time to the expiration of any licenses</a:t>
            </a:r>
          </a:p>
          <a:p>
            <a:pPr>
              <a:lnSpc>
                <a:spcPct val="150000"/>
              </a:lnSpc>
            </a:pPr>
            <a:r>
              <a:rPr lang="en-US" sz="1800" dirty="0">
                <a:latin typeface="+mj-lt"/>
                <a:cs typeface="Calibri" panose="020F0502020204030204" pitchFamily="34" charset="0"/>
              </a:rPr>
              <a:t>     to ensure prompt renewal</a:t>
            </a:r>
          </a:p>
        </p:txBody>
      </p:sp>
      <p:pic>
        <p:nvPicPr>
          <p:cNvPr id="65" name="Picture 64">
            <a:extLst>
              <a:ext uri="{FF2B5EF4-FFF2-40B4-BE49-F238E27FC236}">
                <a16:creationId xmlns:a16="http://schemas.microsoft.com/office/drawing/2014/main" id="{6B36CB94-2F7F-4604-938E-4BE62B63D683}"/>
              </a:ext>
            </a:extLst>
          </p:cNvPr>
          <p:cNvPicPr>
            <a:picLocks noChangeAspect="1"/>
          </p:cNvPicPr>
          <p:nvPr/>
        </p:nvPicPr>
        <p:blipFill>
          <a:blip r:embed="rId3"/>
          <a:stretch>
            <a:fillRect/>
          </a:stretch>
        </p:blipFill>
        <p:spPr>
          <a:xfrm>
            <a:off x="5507737" y="1742068"/>
            <a:ext cx="6096000" cy="2519008"/>
          </a:xfrm>
          <a:prstGeom prst="rect">
            <a:avLst/>
          </a:prstGeom>
        </p:spPr>
      </p:pic>
    </p:spTree>
    <p:extLst>
      <p:ext uri="{BB962C8B-B14F-4D97-AF65-F5344CB8AC3E}">
        <p14:creationId xmlns:p14="http://schemas.microsoft.com/office/powerpoint/2010/main" val="20236850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21695F-0976-4AF1-89D7-434F5CCEFA45}"/>
              </a:ext>
            </a:extLst>
          </p:cNvPr>
          <p:cNvSpPr/>
          <p:nvPr/>
        </p:nvSpPr>
        <p:spPr>
          <a:xfrm>
            <a:off x="686624" y="465727"/>
            <a:ext cx="2479268" cy="553998"/>
          </a:xfrm>
          <a:prstGeom prst="rect">
            <a:avLst/>
          </a:prstGeom>
        </p:spPr>
        <p:txBody>
          <a:bodyPr wrap="none">
            <a:spAutoFit/>
          </a:bodyPr>
          <a:lstStyle/>
          <a:p>
            <a:r>
              <a:rPr lang="en-US" sz="3000" dirty="0">
                <a:latin typeface="+mj-lt"/>
              </a:rPr>
              <a:t>Fuel Tracking</a:t>
            </a:r>
            <a:endParaRPr lang="en-GB" sz="3000" dirty="0">
              <a:latin typeface="+mj-lt"/>
            </a:endParaRPr>
          </a:p>
        </p:txBody>
      </p:sp>
      <p:sp>
        <p:nvSpPr>
          <p:cNvPr id="7" name="Rectangle 6">
            <a:extLst>
              <a:ext uri="{FF2B5EF4-FFF2-40B4-BE49-F238E27FC236}">
                <a16:creationId xmlns:a16="http://schemas.microsoft.com/office/drawing/2014/main" id="{EF20BDC9-9A51-401D-9A4A-12140A11F0CB}"/>
              </a:ext>
            </a:extLst>
          </p:cNvPr>
          <p:cNvSpPr/>
          <p:nvPr/>
        </p:nvSpPr>
        <p:spPr>
          <a:xfrm>
            <a:off x="686624" y="1402769"/>
            <a:ext cx="6096000" cy="3364704"/>
          </a:xfrm>
          <a:prstGeom prst="rect">
            <a:avLst/>
          </a:prstGeom>
        </p:spPr>
        <p:txBody>
          <a:bodyPr>
            <a:spAutoFit/>
          </a:bodyPr>
          <a:lstStyle/>
          <a:p>
            <a:pPr>
              <a:lnSpc>
                <a:spcPct val="150000"/>
              </a:lnSpc>
            </a:pPr>
            <a:r>
              <a:rPr lang="en-US" sz="1800" dirty="0">
                <a:latin typeface="+mj-lt"/>
                <a:ea typeface="Lato" panose="020F0502020204030203" pitchFamily="34" charset="0"/>
              </a:rPr>
              <a:t>Helps in recording fuel transactions for each of the company assets.  This also gives insight and enables monitoring of fuel expenses.	 </a:t>
            </a:r>
          </a:p>
          <a:p>
            <a:pPr>
              <a:lnSpc>
                <a:spcPct val="150000"/>
              </a:lnSpc>
            </a:pPr>
            <a:endParaRPr lang="en-US" sz="1800" dirty="0">
              <a:latin typeface="+mj-lt"/>
              <a:ea typeface="Lato" panose="020F0502020204030203" pitchFamily="34" charset="0"/>
            </a:endParaRPr>
          </a:p>
          <a:p>
            <a:pPr>
              <a:lnSpc>
                <a:spcPct val="150000"/>
              </a:lnSpc>
            </a:pPr>
            <a:r>
              <a:rPr lang="en-US" sz="1800" dirty="0">
                <a:latin typeface="+mj-lt"/>
                <a:ea typeface="Lato" panose="020F0502020204030203" pitchFamily="34" charset="0"/>
              </a:rPr>
              <a:t>Achieve :</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Fuel accountability</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Track vehicle fuel economy </a:t>
            </a:r>
          </a:p>
          <a:p>
            <a:pPr marL="342900" indent="-342900">
              <a:lnSpc>
                <a:spcPct val="150000"/>
              </a:lnSpc>
              <a:buFont typeface="Wingdings" panose="05000000000000000000" pitchFamily="2" charset="2"/>
              <a:buChar char="v"/>
            </a:pPr>
            <a:r>
              <a:rPr lang="en-US" sz="1800" dirty="0">
                <a:latin typeface="+mj-lt"/>
                <a:ea typeface="Lato" panose="020F0502020204030203" pitchFamily="34" charset="0"/>
              </a:rPr>
              <a:t>Forecasting Fuel cost and budgeting</a:t>
            </a:r>
          </a:p>
        </p:txBody>
      </p:sp>
      <p:pic>
        <p:nvPicPr>
          <p:cNvPr id="14" name="Picture 13">
            <a:extLst>
              <a:ext uri="{FF2B5EF4-FFF2-40B4-BE49-F238E27FC236}">
                <a16:creationId xmlns:a16="http://schemas.microsoft.com/office/drawing/2014/main" id="{69E610CF-AAA5-4E66-B20A-3EB8864C4928}"/>
              </a:ext>
            </a:extLst>
          </p:cNvPr>
          <p:cNvPicPr>
            <a:picLocks noChangeAspect="1"/>
          </p:cNvPicPr>
          <p:nvPr/>
        </p:nvPicPr>
        <p:blipFill>
          <a:blip r:embed="rId3"/>
          <a:stretch>
            <a:fillRect/>
          </a:stretch>
        </p:blipFill>
        <p:spPr>
          <a:xfrm>
            <a:off x="6650298" y="1102253"/>
            <a:ext cx="4855078" cy="3965736"/>
          </a:xfrm>
          <a:prstGeom prst="rect">
            <a:avLst/>
          </a:prstGeom>
        </p:spPr>
      </p:pic>
    </p:spTree>
    <p:extLst>
      <p:ext uri="{BB962C8B-B14F-4D97-AF65-F5344CB8AC3E}">
        <p14:creationId xmlns:p14="http://schemas.microsoft.com/office/powerpoint/2010/main" val="2614785144"/>
      </p:ext>
    </p:extLst>
  </p:cSld>
  <p:clrMapOvr>
    <a:masterClrMapping/>
  </p:clrMapOvr>
  <p:transition>
    <p:fade/>
  </p:transition>
</p:sld>
</file>

<file path=ppt/theme/theme1.xml><?xml version="1.0" encoding="utf-8"?>
<a:theme xmlns:a="http://schemas.openxmlformats.org/drawingml/2006/main" name="Collaborative Apps - 2022">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odernWork - Hybrid Meetings Template (UPDATED).potx" id="{FADC258A-6556-483F-9447-B4D492D4BAAA}" vid="{E2DF3CE9-664E-4639-9AF0-51AF1B70484C}"/>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w="25400" cap="rnd">
          <a:solidFill>
            <a:srgbClr val="D59DFF"/>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4D04241B6A2C49AEC0829EF2CEDC39" ma:contentTypeVersion="13" ma:contentTypeDescription="Create a new document." ma:contentTypeScope="" ma:versionID="03667fdc40dd6858cf6738964bdd8be3">
  <xsd:schema xmlns:xsd="http://www.w3.org/2001/XMLSchema" xmlns:xs="http://www.w3.org/2001/XMLSchema" xmlns:p="http://schemas.microsoft.com/office/2006/metadata/properties" xmlns:ns3="798669ef-5b93-4279-81b9-857416755ccd" xmlns:ns4="44bfa961-d78b-447a-878e-35665a8e91da" targetNamespace="http://schemas.microsoft.com/office/2006/metadata/properties" ma:root="true" ma:fieldsID="9e8e82bc933c817c46f1e13c21848dca" ns3:_="" ns4:_="">
    <xsd:import namespace="798669ef-5b93-4279-81b9-857416755ccd"/>
    <xsd:import namespace="44bfa961-d78b-447a-878e-35665a8e91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8669ef-5b93-4279-81b9-857416755c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bfa961-d78b-447a-878e-35665a8e91d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KeyPoints xmlns="44bfa961-d78b-447a-878e-35665a8e91da" xsi:nil="true"/>
    <MediaServiceKeyPoints xmlns="44bfa961-d78b-447a-878e-35665a8e91da" xsi:nil="true"/>
    <MediaServiceDateTaken xmlns="44bfa961-d78b-447a-878e-35665a8e91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628050-23C6-4542-8CEC-E0D2F6B86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8669ef-5b93-4279-81b9-857416755ccd"/>
    <ds:schemaRef ds:uri="44bfa961-d78b-447a-878e-35665a8e91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763E9A-43EC-4ABB-956C-08D5C9A1A1BE}">
  <ds:schemaRefs>
    <ds:schemaRef ds:uri="http://www.w3.org/XML/1998/namespace"/>
    <ds:schemaRef ds:uri="http://schemas.microsoft.com/office/2006/documentManagement/types"/>
    <ds:schemaRef ds:uri="798669ef-5b93-4279-81b9-857416755ccd"/>
    <ds:schemaRef ds:uri="http://schemas.microsoft.com/office/infopath/2007/PartnerControls"/>
    <ds:schemaRef ds:uri="http://purl.org/dc/dcmitype/"/>
    <ds:schemaRef ds:uri="http://schemas.microsoft.com/office/2006/metadata/properties"/>
    <ds:schemaRef ds:uri="http://schemas.openxmlformats.org/package/2006/metadata/core-properties"/>
    <ds:schemaRef ds:uri="44bfa961-d78b-447a-878e-35665a8e91da"/>
    <ds:schemaRef ds:uri="http://purl.org/dc/terms/"/>
    <ds:schemaRef ds:uri="http://purl.org/dc/elements/1.1/"/>
  </ds:schemaRefs>
</ds:datastoreItem>
</file>

<file path=customXml/itemProps3.xml><?xml version="1.0" encoding="utf-8"?>
<ds:datastoreItem xmlns:ds="http://schemas.openxmlformats.org/officeDocument/2006/customXml" ds:itemID="{7082A0CC-47DA-449A-B14C-98D45332CC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ModernWork - Hybrid Meetings Template (UPDATED)</Template>
  <TotalTime>1932</TotalTime>
  <Words>839</Words>
  <Application>Microsoft Office PowerPoint</Application>
  <PresentationFormat>Widescreen</PresentationFormat>
  <Paragraphs>139</Paragraphs>
  <Slides>14</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Arial</vt:lpstr>
      <vt:lpstr>Calibri</vt:lpstr>
      <vt:lpstr>Consolas</vt:lpstr>
      <vt:lpstr>Lato</vt:lpstr>
      <vt:lpstr>Segoe UI</vt:lpstr>
      <vt:lpstr>Segoe UI Semibold</vt:lpstr>
      <vt:lpstr>Segoe UI Semibold (Headings)</vt:lpstr>
      <vt:lpstr>Segoe UI Semilight</vt:lpstr>
      <vt:lpstr>Times New Roman</vt:lpstr>
      <vt:lpstr>Wingdings</vt:lpstr>
      <vt:lpstr>Collaborative Apps - 2022</vt:lpstr>
      <vt:lpstr>BA PowerPlatofrm Template Lines 090220</vt:lpstr>
      <vt:lpstr>WeBer</vt:lpstr>
      <vt:lpstr>PowerPoint Presentation</vt:lpstr>
      <vt:lpstr>PowerPoint Presentation</vt:lpstr>
      <vt:lpstr>Quick View of Fleet  Analytics</vt:lpstr>
      <vt:lpstr>Transforming a business can be challengeing</vt:lpstr>
      <vt:lpstr>Quick View of Fleet Analytics</vt:lpstr>
      <vt:lpstr>Vehicle repair/maintenance history:</vt:lpstr>
      <vt:lpstr>Vehicle license manager</vt:lpstr>
      <vt:lpstr>PowerPoint Presentation</vt:lpstr>
      <vt:lpstr>Charts/Reports</vt:lpstr>
      <vt:lpstr>Ride scheduling feature</vt:lpstr>
      <vt:lpstr>Ride Sharing</vt:lpstr>
      <vt:lpstr>Drivers Rating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Hybrid Meetings Workshop</dc:title>
  <dc:subject/>
  <dc:creator>Theresa Skora</dc:creator>
  <cp:keywords/>
  <dc:description/>
  <cp:lastModifiedBy>Uchenna Chukwueloka Nwafor</cp:lastModifiedBy>
  <cp:revision>65</cp:revision>
  <dcterms:created xsi:type="dcterms:W3CDTF">2022-05-08T01:58:23Z</dcterms:created>
  <dcterms:modified xsi:type="dcterms:W3CDTF">2022-11-08T20:16:10Z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0x010100934D04241B6A2C49AEC0829EF2CEDC39</vt:lpwstr>
  </property>
  <property fmtid="{D5CDD505-2E9C-101B-9397-08002B2CF9AE}" pid="3" name="Order">
    <vt:r8>56800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ediaServiceImageTags">
    <vt:lpwstr/>
  </property>
</Properties>
</file>